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49"/>
  </p:notesMasterIdLst>
  <p:sldIdLst>
    <p:sldId id="257" r:id="rId2"/>
    <p:sldId id="258" r:id="rId3"/>
    <p:sldId id="280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81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3" r:id="rId31"/>
    <p:sldId id="294" r:id="rId32"/>
    <p:sldId id="291" r:id="rId33"/>
    <p:sldId id="292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8" r:id="rId46"/>
    <p:sldId id="306" r:id="rId47"/>
    <p:sldId id="30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DBE3"/>
    <a:srgbClr val="D9D9D9"/>
    <a:srgbClr val="595959"/>
    <a:srgbClr val="7F7F7F"/>
    <a:srgbClr val="F26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5" autoAdjust="0"/>
    <p:restoredTop sz="94660"/>
  </p:normalViewPr>
  <p:slideViewPr>
    <p:cSldViewPr snapToGrid="0">
      <p:cViewPr>
        <p:scale>
          <a:sx n="75" d="100"/>
          <a:sy n="75" d="100"/>
        </p:scale>
        <p:origin x="60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35C53-CBB6-41E2-99F8-D1F883848FE9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2AB8E-66AD-462D-8CA9-7813907938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4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529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http://www.koreaherald.com/view.php?ud=20150305000780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4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91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3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99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55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875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467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969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6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http://www.koreaherald.com/view.php?ud=20150305000780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01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34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89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2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76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461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016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970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23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34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38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40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989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156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808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930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7751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77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61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280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9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7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80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425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2475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http://www.koreaherald.com/view.php?ud=20150305000780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9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6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4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02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DF69-1185-4D3A-9A85-F1975009BC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66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01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74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43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3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6000407" y="4475264"/>
            <a:ext cx="191187" cy="0"/>
          </a:xfrm>
          <a:prstGeom prst="line">
            <a:avLst/>
          </a:prstGeom>
          <a:ln w="15875">
            <a:solidFill>
              <a:srgbClr val="EF3E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39845" y="2983428"/>
            <a:ext cx="10112310" cy="497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3586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 smtClean="0"/>
              <a:t>THEME</a:t>
            </a:r>
            <a:endParaRPr lang="ko-KR" altLang="en-US" dirty="0" smtClean="0"/>
          </a:p>
        </p:txBody>
      </p:sp>
      <p:sp>
        <p:nvSpPr>
          <p:cNvPr id="17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39845" y="3580050"/>
            <a:ext cx="10112310" cy="165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195" baseline="0" dirty="0" smtClean="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 smtClean="0"/>
              <a:t>TEXT</a:t>
            </a:r>
            <a:endParaRPr lang="ko-KR" altLang="en-US" dirty="0" smtClean="0"/>
          </a:p>
        </p:txBody>
      </p:sp>
      <p:sp>
        <p:nvSpPr>
          <p:cNvPr id="18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39936" y="4144029"/>
            <a:ext cx="10112310" cy="179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295" dirty="0" smtClean="0">
                <a:solidFill>
                  <a:srgbClr val="EF3E36"/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 smtClean="0"/>
              <a:t>TEXT</a:t>
            </a:r>
            <a:endParaRPr lang="ko-KR" altLang="en-US" dirty="0" smtClean="0"/>
          </a:p>
        </p:txBody>
      </p:sp>
      <p:sp>
        <p:nvSpPr>
          <p:cNvPr id="19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39936" y="4597388"/>
            <a:ext cx="10112310" cy="165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FontTx/>
              <a:buNone/>
              <a:defRPr lang="ko-KR" altLang="en-US" sz="11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marL="0" lvl="0" algn="ctr"/>
            <a:r>
              <a:rPr lang="en-US" altLang="ko-KR" dirty="0" smtClean="0"/>
              <a:t>NAME</a:t>
            </a:r>
            <a:endParaRPr lang="ko-KR" altLang="en-US" dirty="0" smtClean="0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5905744" y="2239664"/>
            <a:ext cx="486616" cy="469159"/>
            <a:chOff x="2374662" y="2582572"/>
            <a:chExt cx="1499084" cy="1435832"/>
          </a:xfrm>
        </p:grpSpPr>
        <p:sp>
          <p:nvSpPr>
            <p:cNvPr id="20" name="양쪽 모서리가 둥근 사각형 19"/>
            <p:cNvSpPr/>
            <p:nvPr/>
          </p:nvSpPr>
          <p:spPr>
            <a:xfrm rot="18900000">
              <a:off x="2374662" y="2582572"/>
              <a:ext cx="607257" cy="14358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2700000">
              <a:off x="3197981" y="2683846"/>
              <a:ext cx="607253" cy="74427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3"/>
            </a:p>
          </p:txBody>
        </p:sp>
      </p:grpSp>
    </p:spTree>
    <p:extLst>
      <p:ext uri="{BB962C8B-B14F-4D97-AF65-F5344CB8AC3E}">
        <p14:creationId xmlns:p14="http://schemas.microsoft.com/office/powerpoint/2010/main" val="3733020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3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780156" y="528789"/>
            <a:ext cx="330602" cy="318739"/>
            <a:chOff x="5929583" y="2341290"/>
            <a:chExt cx="488581" cy="467964"/>
          </a:xfrm>
        </p:grpSpPr>
        <p:sp>
          <p:nvSpPr>
            <p:cNvPr id="3" name="양쪽 모서리가 둥근 사각형 2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793"/>
            </a:p>
          </p:txBody>
        </p:sp>
        <p:sp>
          <p:nvSpPr>
            <p:cNvPr id="4" name="양쪽 모서리가 둥근 사각형 3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793"/>
            </a:p>
          </p:txBody>
        </p:sp>
      </p:grp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717661" y="988466"/>
            <a:ext cx="10764217" cy="276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1992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170764" indent="0">
              <a:buFontTx/>
              <a:buNone/>
              <a:defRPr lang="ko-KR" altLang="en-US" sz="1793" smtClean="0"/>
            </a:lvl2pPr>
            <a:lvl3pPr marL="683057" indent="0">
              <a:buFontTx/>
              <a:buNone/>
              <a:defRPr lang="ko-KR" altLang="en-US" sz="1793" smtClean="0"/>
            </a:lvl3pPr>
            <a:lvl4pPr marL="1138428" indent="0">
              <a:buFontTx/>
              <a:buNone/>
              <a:defRPr lang="ko-KR" altLang="en-US" sz="1793" smtClean="0"/>
            </a:lvl4pPr>
            <a:lvl5pPr marL="1593799" indent="0">
              <a:buFontTx/>
              <a:buNone/>
              <a:defRPr lang="ko-KR" altLang="en-US" sz="1793"/>
            </a:lvl5pPr>
          </a:lstStyle>
          <a:p>
            <a:pPr algn="l"/>
            <a:r>
              <a:rPr lang="en-US" altLang="ko-KR" sz="199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Achievements</a:t>
            </a:r>
            <a:endParaRPr lang="en-US" altLang="ko-KR" sz="1992" dirty="0">
              <a:solidFill>
                <a:schemeClr val="tx1">
                  <a:lumMod val="65000"/>
                  <a:lumOff val="3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717659" y="1319495"/>
            <a:ext cx="10764217" cy="193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ko-KR" altLang="en-US" sz="1394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 marL="170764" indent="0">
              <a:buFontTx/>
              <a:buNone/>
              <a:defRPr lang="ko-KR" altLang="en-US" sz="1793" smtClean="0"/>
            </a:lvl2pPr>
            <a:lvl3pPr marL="683057" indent="0">
              <a:buFontTx/>
              <a:buNone/>
              <a:defRPr lang="ko-KR" altLang="en-US" sz="1793" smtClean="0"/>
            </a:lvl3pPr>
            <a:lvl4pPr marL="1138428" indent="0">
              <a:buFontTx/>
              <a:buNone/>
              <a:defRPr lang="ko-KR" altLang="en-US" sz="1793" smtClean="0"/>
            </a:lvl4pPr>
            <a:lvl5pPr marL="1593799" indent="0">
              <a:buFontTx/>
              <a:buNone/>
              <a:defRPr lang="ko-KR" altLang="en-US" sz="1793"/>
            </a:lvl5pPr>
          </a:lstStyle>
          <a:p>
            <a:r>
              <a:rPr lang="en-US" altLang="ko-KR" sz="1394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</p:spTree>
    <p:extLst>
      <p:ext uri="{BB962C8B-B14F-4D97-AF65-F5344CB8AC3E}">
        <p14:creationId xmlns:p14="http://schemas.microsoft.com/office/powerpoint/2010/main" val="4171870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3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780156" y="528789"/>
            <a:ext cx="330602" cy="318739"/>
            <a:chOff x="5929583" y="2341290"/>
            <a:chExt cx="488581" cy="467964"/>
          </a:xfrm>
        </p:grpSpPr>
        <p:sp>
          <p:nvSpPr>
            <p:cNvPr id="3" name="양쪽 모서리가 둥근 사각형 2"/>
            <p:cNvSpPr/>
            <p:nvPr/>
          </p:nvSpPr>
          <p:spPr>
            <a:xfrm rot="18900000">
              <a:off x="5929583" y="2341290"/>
              <a:ext cx="197917" cy="4679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F3E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793"/>
            </a:p>
          </p:txBody>
        </p:sp>
        <p:sp>
          <p:nvSpPr>
            <p:cNvPr id="4" name="양쪽 모서리가 둥근 사각형 3"/>
            <p:cNvSpPr/>
            <p:nvPr/>
          </p:nvSpPr>
          <p:spPr>
            <a:xfrm rot="2700000">
              <a:off x="6197919" y="2374297"/>
              <a:ext cx="197915" cy="24257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793"/>
            </a:p>
          </p:txBody>
        </p:sp>
      </p:grpSp>
      <p:sp>
        <p:nvSpPr>
          <p:cNvPr id="5" name="텍스트 개체 틀 8"/>
          <p:cNvSpPr>
            <a:spLocks noGrp="1"/>
          </p:cNvSpPr>
          <p:nvPr>
            <p:ph type="body" sz="quarter" idx="22" hasCustomPrompt="1"/>
          </p:nvPr>
        </p:nvSpPr>
        <p:spPr>
          <a:xfrm>
            <a:off x="717661" y="988466"/>
            <a:ext cx="10764217" cy="276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>
              <a:buFontTx/>
              <a:buNone/>
              <a:defRPr lang="ko-KR" altLang="en-US" sz="1992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defRPr>
            </a:lvl1pPr>
            <a:lvl2pPr marL="170764" indent="0">
              <a:buFontTx/>
              <a:buNone/>
              <a:defRPr lang="ko-KR" altLang="en-US" sz="1793" smtClean="0"/>
            </a:lvl2pPr>
            <a:lvl3pPr marL="683057" indent="0">
              <a:buFontTx/>
              <a:buNone/>
              <a:defRPr lang="ko-KR" altLang="en-US" sz="1793" smtClean="0"/>
            </a:lvl3pPr>
            <a:lvl4pPr marL="1138428" indent="0">
              <a:buFontTx/>
              <a:buNone/>
              <a:defRPr lang="ko-KR" altLang="en-US" sz="1793" smtClean="0"/>
            </a:lvl4pPr>
            <a:lvl5pPr marL="1593799" indent="0">
              <a:buFontTx/>
              <a:buNone/>
              <a:defRPr lang="ko-KR" altLang="en-US" sz="1793"/>
            </a:lvl5pPr>
          </a:lstStyle>
          <a:p>
            <a:pPr algn="l"/>
            <a:r>
              <a:rPr lang="en-US" altLang="ko-KR" sz="1992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</a:rPr>
              <a:t>Achievements</a:t>
            </a:r>
            <a:endParaRPr lang="en-US" altLang="ko-KR" sz="1992" dirty="0">
              <a:solidFill>
                <a:schemeClr val="tx1">
                  <a:lumMod val="65000"/>
                  <a:lumOff val="35000"/>
                </a:schemeClr>
              </a:solidFill>
              <a:latin typeface="Noto Sans CJK KR DemiLight" pitchFamily="34" charset="-127"/>
              <a:ea typeface="Noto Sans CJK KR DemiLight" pitchFamily="34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706376" y="2592992"/>
            <a:ext cx="2505678" cy="366135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 sz="1793"/>
          </a:p>
        </p:txBody>
      </p:sp>
      <p:sp>
        <p:nvSpPr>
          <p:cNvPr id="8" name="직사각형 7"/>
          <p:cNvSpPr/>
          <p:nvPr userDrawn="1"/>
        </p:nvSpPr>
        <p:spPr>
          <a:xfrm>
            <a:off x="3463400" y="2592992"/>
            <a:ext cx="2505678" cy="366135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 sz="1793"/>
          </a:p>
        </p:txBody>
      </p:sp>
      <p:sp>
        <p:nvSpPr>
          <p:cNvPr id="9" name="직사각형 8"/>
          <p:cNvSpPr/>
          <p:nvPr userDrawn="1"/>
        </p:nvSpPr>
        <p:spPr>
          <a:xfrm>
            <a:off x="6220424" y="2592992"/>
            <a:ext cx="2505678" cy="366135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 sz="1793"/>
          </a:p>
        </p:txBody>
      </p:sp>
      <p:sp>
        <p:nvSpPr>
          <p:cNvPr id="10" name="직사각형 9"/>
          <p:cNvSpPr/>
          <p:nvPr userDrawn="1"/>
        </p:nvSpPr>
        <p:spPr>
          <a:xfrm>
            <a:off x="8977447" y="2592992"/>
            <a:ext cx="2505678" cy="366135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 sz="1793"/>
          </a:p>
        </p:txBody>
      </p:sp>
      <p:sp>
        <p:nvSpPr>
          <p:cNvPr id="11" name="직사각형 10"/>
          <p:cNvSpPr/>
          <p:nvPr userDrawn="1"/>
        </p:nvSpPr>
        <p:spPr>
          <a:xfrm>
            <a:off x="706376" y="4078726"/>
            <a:ext cx="2505678" cy="219974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 sz="1793"/>
          </a:p>
        </p:txBody>
      </p:sp>
      <p:sp>
        <p:nvSpPr>
          <p:cNvPr id="12" name="직사각형 11"/>
          <p:cNvSpPr/>
          <p:nvPr userDrawn="1"/>
        </p:nvSpPr>
        <p:spPr>
          <a:xfrm>
            <a:off x="3463400" y="4078726"/>
            <a:ext cx="2505678" cy="219974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 sz="1793"/>
          </a:p>
        </p:txBody>
      </p:sp>
      <p:sp>
        <p:nvSpPr>
          <p:cNvPr id="13" name="직사각형 12"/>
          <p:cNvSpPr/>
          <p:nvPr userDrawn="1"/>
        </p:nvSpPr>
        <p:spPr>
          <a:xfrm>
            <a:off x="6220424" y="4078726"/>
            <a:ext cx="2505678" cy="219974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 sz="1793"/>
          </a:p>
        </p:txBody>
      </p:sp>
      <p:sp>
        <p:nvSpPr>
          <p:cNvPr id="14" name="직사각형 13"/>
          <p:cNvSpPr/>
          <p:nvPr userDrawn="1"/>
        </p:nvSpPr>
        <p:spPr>
          <a:xfrm>
            <a:off x="8977447" y="4078726"/>
            <a:ext cx="2505678" cy="219974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</a:pPr>
            <a:endParaRPr lang="ko-KR" altLang="en-US" sz="1793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3888" y="3569696"/>
            <a:ext cx="2030653" cy="179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295" spc="-30" baseline="0" smtClean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r>
              <a:rPr lang="en-US" altLang="ko-KR" sz="1295" spc="-40" dirty="0" smtClean="0">
                <a:solidFill>
                  <a:srgbClr val="05DBE3"/>
                </a:solidFill>
              </a:rPr>
              <a:t>Numerous Brands</a:t>
            </a:r>
            <a:endParaRPr lang="ko-KR" altLang="en-US" sz="1295" spc="-40" dirty="0" smtClean="0">
              <a:solidFill>
                <a:srgbClr val="05DBE3"/>
              </a:solidFill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1789655" y="4716836"/>
            <a:ext cx="33911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 userDrawn="1"/>
        </p:nvCxnSpPr>
        <p:spPr>
          <a:xfrm>
            <a:off x="4546679" y="4716836"/>
            <a:ext cx="33911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7303704" y="4716836"/>
            <a:ext cx="33911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>
            <a:off x="10060727" y="4716836"/>
            <a:ext cx="33911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29"/>
          <p:cNvSpPr>
            <a:spLocks noGrp="1"/>
          </p:cNvSpPr>
          <p:nvPr>
            <p:ph type="body" sz="quarter" idx="24" hasCustomPrompt="1"/>
          </p:nvPr>
        </p:nvSpPr>
        <p:spPr>
          <a:xfrm>
            <a:off x="944152" y="4350090"/>
            <a:ext cx="2030128" cy="165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195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pPr algn="ctr"/>
            <a:r>
              <a:rPr lang="en-US" altLang="ko-KR" sz="11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8000 Brands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25" hasCustomPrompt="1"/>
          </p:nvPr>
        </p:nvSpPr>
        <p:spPr>
          <a:xfrm>
            <a:off x="944152" y="4933280"/>
            <a:ext cx="2030128" cy="912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096" spc="-2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There are </a:t>
            </a:r>
          </a:p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not only leading domestic players, Amore Pacific, Able C&amp;C and LG Household &amp; Health Care </a:t>
            </a:r>
          </a:p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but also numerous local SME companies</a:t>
            </a:r>
          </a:p>
        </p:txBody>
      </p:sp>
      <p:sp>
        <p:nvSpPr>
          <p:cNvPr id="34" name="텍스트 개체 틀 19"/>
          <p:cNvSpPr>
            <a:spLocks noGrp="1"/>
          </p:cNvSpPr>
          <p:nvPr>
            <p:ph type="body" sz="quarter" idx="26" hasCustomPrompt="1"/>
          </p:nvPr>
        </p:nvSpPr>
        <p:spPr>
          <a:xfrm>
            <a:off x="3700912" y="3573839"/>
            <a:ext cx="2030653" cy="179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295" spc="-30" baseline="0" smtClean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r>
              <a:rPr lang="en-US" altLang="ko-KR" sz="1295" spc="-40" dirty="0" smtClean="0">
                <a:solidFill>
                  <a:srgbClr val="05DBE3"/>
                </a:solidFill>
              </a:rPr>
              <a:t>Numerous Brands</a:t>
            </a:r>
            <a:endParaRPr lang="ko-KR" altLang="en-US" sz="1295" spc="-40" dirty="0" smtClean="0">
              <a:solidFill>
                <a:srgbClr val="05DBE3"/>
              </a:solidFill>
            </a:endParaRPr>
          </a:p>
        </p:txBody>
      </p:sp>
      <p:sp>
        <p:nvSpPr>
          <p:cNvPr id="35" name="텍스트 개체 틀 29"/>
          <p:cNvSpPr>
            <a:spLocks noGrp="1"/>
          </p:cNvSpPr>
          <p:nvPr>
            <p:ph type="body" sz="quarter" idx="27" hasCustomPrompt="1"/>
          </p:nvPr>
        </p:nvSpPr>
        <p:spPr>
          <a:xfrm>
            <a:off x="3701176" y="4354233"/>
            <a:ext cx="2030128" cy="165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195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pPr algn="ctr"/>
            <a:r>
              <a:rPr lang="en-US" altLang="ko-KR" sz="11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8000 Brands</a:t>
            </a:r>
          </a:p>
        </p:txBody>
      </p:sp>
      <p:sp>
        <p:nvSpPr>
          <p:cNvPr id="36" name="텍스트 개체 틀 32"/>
          <p:cNvSpPr>
            <a:spLocks noGrp="1"/>
          </p:cNvSpPr>
          <p:nvPr>
            <p:ph type="body" sz="quarter" idx="28" hasCustomPrompt="1"/>
          </p:nvPr>
        </p:nvSpPr>
        <p:spPr>
          <a:xfrm>
            <a:off x="3701176" y="4937423"/>
            <a:ext cx="2030128" cy="912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096" spc="-2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There are </a:t>
            </a:r>
          </a:p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not only leading domestic players, Amore Pacific, Able C&amp;C and LG Household &amp; Health Care </a:t>
            </a:r>
          </a:p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but also numerous local SME companies</a:t>
            </a:r>
          </a:p>
        </p:txBody>
      </p:sp>
      <p:sp>
        <p:nvSpPr>
          <p:cNvPr id="37" name="텍스트 개체 틀 19"/>
          <p:cNvSpPr>
            <a:spLocks noGrp="1"/>
          </p:cNvSpPr>
          <p:nvPr>
            <p:ph type="body" sz="quarter" idx="29" hasCustomPrompt="1"/>
          </p:nvPr>
        </p:nvSpPr>
        <p:spPr>
          <a:xfrm>
            <a:off x="6457937" y="3577981"/>
            <a:ext cx="2030653" cy="179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295" spc="-30" baseline="0" smtClean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r>
              <a:rPr lang="en-US" altLang="ko-KR" sz="1295" spc="-40" dirty="0" smtClean="0">
                <a:solidFill>
                  <a:srgbClr val="05DBE3"/>
                </a:solidFill>
              </a:rPr>
              <a:t>Numerous Brands</a:t>
            </a:r>
            <a:endParaRPr lang="ko-KR" altLang="en-US" sz="1295" spc="-40" dirty="0" smtClean="0">
              <a:solidFill>
                <a:srgbClr val="05DBE3"/>
              </a:solidFill>
            </a:endParaRPr>
          </a:p>
        </p:txBody>
      </p:sp>
      <p:sp>
        <p:nvSpPr>
          <p:cNvPr id="38" name="텍스트 개체 틀 29"/>
          <p:cNvSpPr>
            <a:spLocks noGrp="1"/>
          </p:cNvSpPr>
          <p:nvPr>
            <p:ph type="body" sz="quarter" idx="30" hasCustomPrompt="1"/>
          </p:nvPr>
        </p:nvSpPr>
        <p:spPr>
          <a:xfrm>
            <a:off x="6458200" y="4358375"/>
            <a:ext cx="2030128" cy="165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195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pPr algn="ctr"/>
            <a:r>
              <a:rPr lang="en-US" altLang="ko-KR" sz="11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8000 Brands</a:t>
            </a:r>
          </a:p>
        </p:txBody>
      </p:sp>
      <p:sp>
        <p:nvSpPr>
          <p:cNvPr id="39" name="텍스트 개체 틀 32"/>
          <p:cNvSpPr>
            <a:spLocks noGrp="1"/>
          </p:cNvSpPr>
          <p:nvPr>
            <p:ph type="body" sz="quarter" idx="31" hasCustomPrompt="1"/>
          </p:nvPr>
        </p:nvSpPr>
        <p:spPr>
          <a:xfrm>
            <a:off x="6458200" y="4941565"/>
            <a:ext cx="2030128" cy="912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096" spc="-2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There are </a:t>
            </a:r>
          </a:p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not only leading domestic players, Amore Pacific, Able C&amp;C and LG Household &amp; Health Care </a:t>
            </a:r>
          </a:p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but also numerous local SME companies</a:t>
            </a:r>
          </a:p>
        </p:txBody>
      </p:sp>
      <p:sp>
        <p:nvSpPr>
          <p:cNvPr id="40" name="텍스트 개체 틀 19"/>
          <p:cNvSpPr>
            <a:spLocks noGrp="1"/>
          </p:cNvSpPr>
          <p:nvPr>
            <p:ph type="body" sz="quarter" idx="32" hasCustomPrompt="1"/>
          </p:nvPr>
        </p:nvSpPr>
        <p:spPr>
          <a:xfrm>
            <a:off x="9214960" y="3582124"/>
            <a:ext cx="2030653" cy="179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295" spc="-30" baseline="0" smtClean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r>
              <a:rPr lang="en-US" altLang="ko-KR" sz="1295" spc="-40" dirty="0" smtClean="0">
                <a:solidFill>
                  <a:srgbClr val="05DBE3"/>
                </a:solidFill>
              </a:rPr>
              <a:t>Numerous Brands</a:t>
            </a:r>
            <a:endParaRPr lang="ko-KR" altLang="en-US" sz="1295" spc="-40" dirty="0" smtClean="0">
              <a:solidFill>
                <a:srgbClr val="05DBE3"/>
              </a:solidFill>
            </a:endParaRPr>
          </a:p>
        </p:txBody>
      </p:sp>
      <p:sp>
        <p:nvSpPr>
          <p:cNvPr id="41" name="텍스트 개체 틀 29"/>
          <p:cNvSpPr>
            <a:spLocks noGrp="1"/>
          </p:cNvSpPr>
          <p:nvPr>
            <p:ph type="body" sz="quarter" idx="33" hasCustomPrompt="1"/>
          </p:nvPr>
        </p:nvSpPr>
        <p:spPr>
          <a:xfrm>
            <a:off x="9215223" y="4362518"/>
            <a:ext cx="2030128" cy="165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195" spc="-2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pPr algn="ctr"/>
            <a:r>
              <a:rPr lang="en-US" altLang="ko-KR" sz="119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8000 Brands</a:t>
            </a:r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9215223" y="4945708"/>
            <a:ext cx="2030128" cy="912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lang="ko-KR" altLang="en-US" sz="1096" spc="-2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  <a:lvl2pPr>
              <a:defRPr lang="ko-KR" altLang="en-US" sz="1793" smtClean="0"/>
            </a:lvl2pPr>
            <a:lvl3pPr>
              <a:defRPr lang="ko-KR" altLang="en-US" sz="1793" smtClean="0"/>
            </a:lvl3pPr>
            <a:lvl4pPr>
              <a:defRPr lang="ko-KR" altLang="en-US" sz="1793" smtClean="0"/>
            </a:lvl4pPr>
            <a:lvl5pPr>
              <a:defRPr lang="ko-KR" altLang="en-US" sz="1793"/>
            </a:lvl5pPr>
          </a:lstStyle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There are </a:t>
            </a:r>
          </a:p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not only leading domestic players, Amore Pacific, Able C&amp;C and LG Household &amp; Health Care </a:t>
            </a:r>
          </a:p>
          <a:p>
            <a:pPr algn="ctr"/>
            <a:r>
              <a:rPr lang="en-US" altLang="ko-KR" sz="1096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but also numerous local SME companies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5" hasCustomPrompt="1"/>
          </p:nvPr>
        </p:nvSpPr>
        <p:spPr>
          <a:xfrm>
            <a:off x="717659" y="1319495"/>
            <a:ext cx="10764217" cy="193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FontTx/>
              <a:buNone/>
              <a:defRPr lang="ko-KR" altLang="en-US" sz="1394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  <a:lvl2pPr marL="170764" indent="0">
              <a:buFontTx/>
              <a:buNone/>
              <a:defRPr lang="ko-KR" altLang="en-US" sz="1793" smtClean="0"/>
            </a:lvl2pPr>
            <a:lvl3pPr marL="683057" indent="0">
              <a:buFontTx/>
              <a:buNone/>
              <a:defRPr lang="ko-KR" altLang="en-US" sz="1793" smtClean="0"/>
            </a:lvl3pPr>
            <a:lvl4pPr marL="1138428" indent="0">
              <a:buFontTx/>
              <a:buNone/>
              <a:defRPr lang="ko-KR" altLang="en-US" sz="1793" smtClean="0"/>
            </a:lvl4pPr>
            <a:lvl5pPr marL="1593799" indent="0">
              <a:buFontTx/>
              <a:buNone/>
              <a:defRPr lang="ko-KR" altLang="en-US" sz="1793"/>
            </a:lvl5pPr>
          </a:lstStyle>
          <a:p>
            <a:r>
              <a:rPr lang="en-US" altLang="ko-KR" sz="1394" dirty="0" smtClean="0">
                <a:solidFill>
                  <a:schemeClr val="bg1">
                    <a:lumMod val="65000"/>
                  </a:schemeClr>
                </a:solidFill>
                <a:latin typeface="Noto Sans CJK KR Light" pitchFamily="34" charset="-127"/>
                <a:ea typeface="Noto Sans CJK KR Light" pitchFamily="34" charset="-127"/>
              </a:rPr>
              <a:t>Comparative Advantages</a:t>
            </a:r>
          </a:p>
        </p:txBody>
      </p:sp>
    </p:spTree>
    <p:extLst>
      <p:ext uri="{BB962C8B-B14F-4D97-AF65-F5344CB8AC3E}">
        <p14:creationId xmlns:p14="http://schemas.microsoft.com/office/powerpoint/2010/main" val="798751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3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1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9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5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4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6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6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23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8A7B5-B721-41C5-B448-AB8DD8F92DE0}" type="datetimeFigureOut">
              <a:rPr lang="ko-KR" altLang="en-US" smtClean="0"/>
              <a:t>2017-05-25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650FD-C37C-4D7A-AFE9-4646FB6E8A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2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1039845" y="3231623"/>
            <a:ext cx="10112310" cy="497879"/>
          </a:xfrm>
          <a:noFill/>
        </p:spPr>
        <p:txBody>
          <a:bodyPr/>
          <a:lstStyle/>
          <a:p>
            <a:r>
              <a:rPr lang="en-US" altLang="ko-KR" dirty="0" smtClean="0"/>
              <a:t>G E N O M I C  S O L U T IO N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1039845" y="3828245"/>
            <a:ext cx="10112310" cy="165917"/>
          </a:xfrm>
        </p:spPr>
        <p:txBody>
          <a:bodyPr/>
          <a:lstStyle/>
          <a:p>
            <a:r>
              <a:rPr lang="en-US" altLang="ko-KR" dirty="0" smtClean="0"/>
              <a:t>Meet the real U</a:t>
            </a:r>
            <a:endParaRPr lang="en-US" altLang="ko-KR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3"/>
          </p:nvPr>
        </p:nvSpPr>
        <p:spPr>
          <a:xfrm>
            <a:off x="1039936" y="4845583"/>
            <a:ext cx="10112310" cy="165917"/>
          </a:xfrm>
        </p:spPr>
        <p:txBody>
          <a:bodyPr>
            <a:scene3d>
              <a:camera prst="obliqueBottomRight"/>
              <a:lightRig rig="threePt" dir="t"/>
            </a:scene3d>
          </a:bodyPr>
          <a:lstStyle/>
          <a:p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 선 주 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 동 욱 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 태 산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97" y="1194580"/>
            <a:ext cx="1580606" cy="158060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976257" y="4680886"/>
            <a:ext cx="239486" cy="0"/>
          </a:xfrm>
          <a:prstGeom prst="line">
            <a:avLst/>
          </a:prstGeom>
          <a:ln>
            <a:solidFill>
              <a:srgbClr val="F26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9"/>
          <p:cNvSpPr txBox="1">
            <a:spLocks/>
          </p:cNvSpPr>
          <p:nvPr/>
        </p:nvSpPr>
        <p:spPr>
          <a:xfrm>
            <a:off x="1044134" y="4350930"/>
            <a:ext cx="10153128" cy="167290"/>
          </a:xfrm>
          <a:prstGeom prst="rect">
            <a:avLst/>
          </a:prstGeom>
          <a:noFill/>
          <a:scene3d>
            <a:camera prst="obliqueBottomRight"/>
            <a:lightRig rig="threePt" dir="t"/>
          </a:scene3d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295" kern="1200" dirty="0" smtClean="0">
                <a:solidFill>
                  <a:srgbClr val="EF3E36"/>
                </a:solidFill>
                <a:latin typeface="Noto Sans CJK KR Light" pitchFamily="34" charset="-127"/>
                <a:ea typeface="Noto Sans CJK KR Light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1. 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일조하는 </a:t>
            </a:r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6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정의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586618"/>
              </p:ext>
            </p:extLst>
          </p:nvPr>
        </p:nvGraphicFramePr>
        <p:xfrm>
          <a:off x="782794" y="1614239"/>
          <a:ext cx="10803613" cy="44772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2182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264394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323288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323288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3322888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  <a:gridCol w="2187573">
                  <a:extLst>
                    <a:ext uri="{9D8B030D-6E8A-4147-A177-3AD203B41FA5}">
                      <a16:colId xmlns:a16="http://schemas.microsoft.com/office/drawing/2014/main" val="3274760290"/>
                    </a:ext>
                  </a:extLst>
                </a:gridCol>
              </a:tblGrid>
              <a:tr h="497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497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 게시판 관리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 게시판 관리 페이지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497475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497475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497475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수정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수정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497475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86277"/>
                  </a:ext>
                </a:extLst>
              </a:tr>
              <a:tr h="497475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후기글에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대한 댓글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34828"/>
                  </a:ext>
                </a:extLst>
              </a:tr>
              <a:tr h="497475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후기글에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대한 댓글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87784"/>
                  </a:ext>
                </a:extLst>
              </a:tr>
              <a:tr h="497475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일괄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일괄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87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8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3972633" y="3573942"/>
            <a:ext cx="441889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 </a:t>
            </a:r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Group 16"/>
          <p:cNvGrpSpPr>
            <a:grpSpLocks noChangeAspect="1"/>
          </p:cNvGrpSpPr>
          <p:nvPr/>
        </p:nvGrpSpPr>
        <p:grpSpPr bwMode="auto">
          <a:xfrm>
            <a:off x="5590818" y="2605911"/>
            <a:ext cx="756364" cy="621474"/>
            <a:chOff x="2771" y="943"/>
            <a:chExt cx="2170" cy="1783"/>
          </a:xfrm>
          <a:solidFill>
            <a:schemeClr val="bg1">
              <a:lumMod val="75000"/>
            </a:schemeClr>
          </a:solidFill>
        </p:grpSpPr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144" y="1672"/>
              <a:ext cx="1424" cy="445"/>
            </a:xfrm>
            <a:custGeom>
              <a:avLst/>
              <a:gdLst>
                <a:gd name="T0" fmla="*/ 534 w 2848"/>
                <a:gd name="T1" fmla="*/ 0 h 890"/>
                <a:gd name="T2" fmla="*/ 2314 w 2848"/>
                <a:gd name="T3" fmla="*/ 0 h 890"/>
                <a:gd name="T4" fmla="*/ 2327 w 2848"/>
                <a:gd name="T5" fmla="*/ 2 h 890"/>
                <a:gd name="T6" fmla="*/ 2339 w 2848"/>
                <a:gd name="T7" fmla="*/ 8 h 890"/>
                <a:gd name="T8" fmla="*/ 2346 w 2848"/>
                <a:gd name="T9" fmla="*/ 18 h 890"/>
                <a:gd name="T10" fmla="*/ 2843 w 2848"/>
                <a:gd name="T11" fmla="*/ 831 h 890"/>
                <a:gd name="T12" fmla="*/ 2848 w 2848"/>
                <a:gd name="T13" fmla="*/ 844 h 890"/>
                <a:gd name="T14" fmla="*/ 2848 w 2848"/>
                <a:gd name="T15" fmla="*/ 858 h 890"/>
                <a:gd name="T16" fmla="*/ 2844 w 2848"/>
                <a:gd name="T17" fmla="*/ 871 h 890"/>
                <a:gd name="T18" fmla="*/ 2836 w 2848"/>
                <a:gd name="T19" fmla="*/ 881 h 890"/>
                <a:gd name="T20" fmla="*/ 2825 w 2848"/>
                <a:gd name="T21" fmla="*/ 887 h 890"/>
                <a:gd name="T22" fmla="*/ 2811 w 2848"/>
                <a:gd name="T23" fmla="*/ 890 h 890"/>
                <a:gd name="T24" fmla="*/ 38 w 2848"/>
                <a:gd name="T25" fmla="*/ 890 h 890"/>
                <a:gd name="T26" fmla="*/ 25 w 2848"/>
                <a:gd name="T27" fmla="*/ 887 h 890"/>
                <a:gd name="T28" fmla="*/ 13 w 2848"/>
                <a:gd name="T29" fmla="*/ 881 h 890"/>
                <a:gd name="T30" fmla="*/ 4 w 2848"/>
                <a:gd name="T31" fmla="*/ 871 h 890"/>
                <a:gd name="T32" fmla="*/ 0 w 2848"/>
                <a:gd name="T33" fmla="*/ 858 h 890"/>
                <a:gd name="T34" fmla="*/ 0 w 2848"/>
                <a:gd name="T35" fmla="*/ 844 h 890"/>
                <a:gd name="T36" fmla="*/ 6 w 2848"/>
                <a:gd name="T37" fmla="*/ 831 h 890"/>
                <a:gd name="T38" fmla="*/ 502 w 2848"/>
                <a:gd name="T39" fmla="*/ 18 h 890"/>
                <a:gd name="T40" fmla="*/ 511 w 2848"/>
                <a:gd name="T41" fmla="*/ 8 h 890"/>
                <a:gd name="T42" fmla="*/ 522 w 2848"/>
                <a:gd name="T43" fmla="*/ 2 h 890"/>
                <a:gd name="T44" fmla="*/ 534 w 2848"/>
                <a:gd name="T4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48" h="890">
                  <a:moveTo>
                    <a:pt x="534" y="0"/>
                  </a:moveTo>
                  <a:lnTo>
                    <a:pt x="2314" y="0"/>
                  </a:lnTo>
                  <a:lnTo>
                    <a:pt x="2327" y="2"/>
                  </a:lnTo>
                  <a:lnTo>
                    <a:pt x="2339" y="8"/>
                  </a:lnTo>
                  <a:lnTo>
                    <a:pt x="2346" y="18"/>
                  </a:lnTo>
                  <a:lnTo>
                    <a:pt x="2843" y="831"/>
                  </a:lnTo>
                  <a:lnTo>
                    <a:pt x="2848" y="844"/>
                  </a:lnTo>
                  <a:lnTo>
                    <a:pt x="2848" y="858"/>
                  </a:lnTo>
                  <a:lnTo>
                    <a:pt x="2844" y="871"/>
                  </a:lnTo>
                  <a:lnTo>
                    <a:pt x="2836" y="881"/>
                  </a:lnTo>
                  <a:lnTo>
                    <a:pt x="2825" y="887"/>
                  </a:lnTo>
                  <a:lnTo>
                    <a:pt x="2811" y="890"/>
                  </a:lnTo>
                  <a:lnTo>
                    <a:pt x="38" y="890"/>
                  </a:lnTo>
                  <a:lnTo>
                    <a:pt x="25" y="887"/>
                  </a:lnTo>
                  <a:lnTo>
                    <a:pt x="13" y="881"/>
                  </a:lnTo>
                  <a:lnTo>
                    <a:pt x="4" y="871"/>
                  </a:lnTo>
                  <a:lnTo>
                    <a:pt x="0" y="858"/>
                  </a:lnTo>
                  <a:lnTo>
                    <a:pt x="0" y="844"/>
                  </a:lnTo>
                  <a:lnTo>
                    <a:pt x="6" y="831"/>
                  </a:lnTo>
                  <a:lnTo>
                    <a:pt x="502" y="18"/>
                  </a:lnTo>
                  <a:lnTo>
                    <a:pt x="511" y="8"/>
                  </a:lnTo>
                  <a:lnTo>
                    <a:pt x="522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771" y="2281"/>
              <a:ext cx="2170" cy="445"/>
            </a:xfrm>
            <a:custGeom>
              <a:avLst/>
              <a:gdLst>
                <a:gd name="T0" fmla="*/ 534 w 4338"/>
                <a:gd name="T1" fmla="*/ 0 h 890"/>
                <a:gd name="T2" fmla="*/ 3803 w 4338"/>
                <a:gd name="T3" fmla="*/ 0 h 890"/>
                <a:gd name="T4" fmla="*/ 3815 w 4338"/>
                <a:gd name="T5" fmla="*/ 2 h 890"/>
                <a:gd name="T6" fmla="*/ 3828 w 4338"/>
                <a:gd name="T7" fmla="*/ 9 h 890"/>
                <a:gd name="T8" fmla="*/ 3837 w 4338"/>
                <a:gd name="T9" fmla="*/ 18 h 890"/>
                <a:gd name="T10" fmla="*/ 4333 w 4338"/>
                <a:gd name="T11" fmla="*/ 831 h 890"/>
                <a:gd name="T12" fmla="*/ 4337 w 4338"/>
                <a:gd name="T13" fmla="*/ 843 h 890"/>
                <a:gd name="T14" fmla="*/ 4338 w 4338"/>
                <a:gd name="T15" fmla="*/ 857 h 890"/>
                <a:gd name="T16" fmla="*/ 4333 w 4338"/>
                <a:gd name="T17" fmla="*/ 870 h 890"/>
                <a:gd name="T18" fmla="*/ 4324 w 4338"/>
                <a:gd name="T19" fmla="*/ 881 h 890"/>
                <a:gd name="T20" fmla="*/ 4313 w 4338"/>
                <a:gd name="T21" fmla="*/ 886 h 890"/>
                <a:gd name="T22" fmla="*/ 4299 w 4338"/>
                <a:gd name="T23" fmla="*/ 890 h 890"/>
                <a:gd name="T24" fmla="*/ 37 w 4338"/>
                <a:gd name="T25" fmla="*/ 890 h 890"/>
                <a:gd name="T26" fmla="*/ 23 w 4338"/>
                <a:gd name="T27" fmla="*/ 886 h 890"/>
                <a:gd name="T28" fmla="*/ 12 w 4338"/>
                <a:gd name="T29" fmla="*/ 881 h 890"/>
                <a:gd name="T30" fmla="*/ 3 w 4338"/>
                <a:gd name="T31" fmla="*/ 870 h 890"/>
                <a:gd name="T32" fmla="*/ 0 w 4338"/>
                <a:gd name="T33" fmla="*/ 857 h 890"/>
                <a:gd name="T34" fmla="*/ 0 w 4338"/>
                <a:gd name="T35" fmla="*/ 843 h 890"/>
                <a:gd name="T36" fmla="*/ 5 w 4338"/>
                <a:gd name="T37" fmla="*/ 831 h 890"/>
                <a:gd name="T38" fmla="*/ 501 w 4338"/>
                <a:gd name="T39" fmla="*/ 18 h 890"/>
                <a:gd name="T40" fmla="*/ 510 w 4338"/>
                <a:gd name="T41" fmla="*/ 9 h 890"/>
                <a:gd name="T42" fmla="*/ 521 w 4338"/>
                <a:gd name="T43" fmla="*/ 2 h 890"/>
                <a:gd name="T44" fmla="*/ 534 w 4338"/>
                <a:gd name="T4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38" h="890">
                  <a:moveTo>
                    <a:pt x="534" y="0"/>
                  </a:moveTo>
                  <a:lnTo>
                    <a:pt x="3803" y="0"/>
                  </a:lnTo>
                  <a:lnTo>
                    <a:pt x="3815" y="2"/>
                  </a:lnTo>
                  <a:lnTo>
                    <a:pt x="3828" y="9"/>
                  </a:lnTo>
                  <a:lnTo>
                    <a:pt x="3837" y="18"/>
                  </a:lnTo>
                  <a:lnTo>
                    <a:pt x="4333" y="831"/>
                  </a:lnTo>
                  <a:lnTo>
                    <a:pt x="4337" y="843"/>
                  </a:lnTo>
                  <a:lnTo>
                    <a:pt x="4338" y="857"/>
                  </a:lnTo>
                  <a:lnTo>
                    <a:pt x="4333" y="870"/>
                  </a:lnTo>
                  <a:lnTo>
                    <a:pt x="4324" y="881"/>
                  </a:lnTo>
                  <a:lnTo>
                    <a:pt x="4313" y="886"/>
                  </a:lnTo>
                  <a:lnTo>
                    <a:pt x="4299" y="890"/>
                  </a:lnTo>
                  <a:lnTo>
                    <a:pt x="37" y="890"/>
                  </a:lnTo>
                  <a:lnTo>
                    <a:pt x="23" y="886"/>
                  </a:lnTo>
                  <a:lnTo>
                    <a:pt x="12" y="881"/>
                  </a:lnTo>
                  <a:lnTo>
                    <a:pt x="3" y="870"/>
                  </a:lnTo>
                  <a:lnTo>
                    <a:pt x="0" y="857"/>
                  </a:lnTo>
                  <a:lnTo>
                    <a:pt x="0" y="843"/>
                  </a:lnTo>
                  <a:lnTo>
                    <a:pt x="5" y="831"/>
                  </a:lnTo>
                  <a:lnTo>
                    <a:pt x="501" y="18"/>
                  </a:lnTo>
                  <a:lnTo>
                    <a:pt x="510" y="9"/>
                  </a:lnTo>
                  <a:lnTo>
                    <a:pt x="521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16" y="943"/>
              <a:ext cx="679" cy="564"/>
            </a:xfrm>
            <a:custGeom>
              <a:avLst/>
              <a:gdLst>
                <a:gd name="T0" fmla="*/ 678 w 1358"/>
                <a:gd name="T1" fmla="*/ 0 h 1127"/>
                <a:gd name="T2" fmla="*/ 692 w 1358"/>
                <a:gd name="T3" fmla="*/ 2 h 1127"/>
                <a:gd name="T4" fmla="*/ 703 w 1358"/>
                <a:gd name="T5" fmla="*/ 7 h 1127"/>
                <a:gd name="T6" fmla="*/ 712 w 1358"/>
                <a:gd name="T7" fmla="*/ 18 h 1127"/>
                <a:gd name="T8" fmla="*/ 1353 w 1358"/>
                <a:gd name="T9" fmla="*/ 1068 h 1127"/>
                <a:gd name="T10" fmla="*/ 1358 w 1358"/>
                <a:gd name="T11" fmla="*/ 1080 h 1127"/>
                <a:gd name="T12" fmla="*/ 1358 w 1358"/>
                <a:gd name="T13" fmla="*/ 1093 h 1127"/>
                <a:gd name="T14" fmla="*/ 1355 w 1358"/>
                <a:gd name="T15" fmla="*/ 1107 h 1127"/>
                <a:gd name="T16" fmla="*/ 1346 w 1358"/>
                <a:gd name="T17" fmla="*/ 1118 h 1127"/>
                <a:gd name="T18" fmla="*/ 1333 w 1358"/>
                <a:gd name="T19" fmla="*/ 1123 h 1127"/>
                <a:gd name="T20" fmla="*/ 1321 w 1358"/>
                <a:gd name="T21" fmla="*/ 1127 h 1127"/>
                <a:gd name="T22" fmla="*/ 37 w 1358"/>
                <a:gd name="T23" fmla="*/ 1127 h 1127"/>
                <a:gd name="T24" fmla="*/ 25 w 1358"/>
                <a:gd name="T25" fmla="*/ 1123 h 1127"/>
                <a:gd name="T26" fmla="*/ 12 w 1358"/>
                <a:gd name="T27" fmla="*/ 1118 h 1127"/>
                <a:gd name="T28" fmla="*/ 5 w 1358"/>
                <a:gd name="T29" fmla="*/ 1107 h 1127"/>
                <a:gd name="T30" fmla="*/ 0 w 1358"/>
                <a:gd name="T31" fmla="*/ 1093 h 1127"/>
                <a:gd name="T32" fmla="*/ 0 w 1358"/>
                <a:gd name="T33" fmla="*/ 1080 h 1127"/>
                <a:gd name="T34" fmla="*/ 5 w 1358"/>
                <a:gd name="T35" fmla="*/ 1068 h 1127"/>
                <a:gd name="T36" fmla="*/ 646 w 1358"/>
                <a:gd name="T37" fmla="*/ 18 h 1127"/>
                <a:gd name="T38" fmla="*/ 655 w 1358"/>
                <a:gd name="T39" fmla="*/ 7 h 1127"/>
                <a:gd name="T40" fmla="*/ 666 w 1358"/>
                <a:gd name="T41" fmla="*/ 2 h 1127"/>
                <a:gd name="T42" fmla="*/ 678 w 1358"/>
                <a:gd name="T43" fmla="*/ 0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8" h="1127">
                  <a:moveTo>
                    <a:pt x="678" y="0"/>
                  </a:moveTo>
                  <a:lnTo>
                    <a:pt x="692" y="2"/>
                  </a:lnTo>
                  <a:lnTo>
                    <a:pt x="703" y="7"/>
                  </a:lnTo>
                  <a:lnTo>
                    <a:pt x="712" y="18"/>
                  </a:lnTo>
                  <a:lnTo>
                    <a:pt x="1353" y="1068"/>
                  </a:lnTo>
                  <a:lnTo>
                    <a:pt x="1358" y="1080"/>
                  </a:lnTo>
                  <a:lnTo>
                    <a:pt x="1358" y="1093"/>
                  </a:lnTo>
                  <a:lnTo>
                    <a:pt x="1355" y="1107"/>
                  </a:lnTo>
                  <a:lnTo>
                    <a:pt x="1346" y="1118"/>
                  </a:lnTo>
                  <a:lnTo>
                    <a:pt x="1333" y="1123"/>
                  </a:lnTo>
                  <a:lnTo>
                    <a:pt x="1321" y="1127"/>
                  </a:lnTo>
                  <a:lnTo>
                    <a:pt x="37" y="1127"/>
                  </a:lnTo>
                  <a:lnTo>
                    <a:pt x="25" y="1123"/>
                  </a:lnTo>
                  <a:lnTo>
                    <a:pt x="12" y="1118"/>
                  </a:lnTo>
                  <a:lnTo>
                    <a:pt x="5" y="1107"/>
                  </a:lnTo>
                  <a:lnTo>
                    <a:pt x="0" y="1093"/>
                  </a:lnTo>
                  <a:lnTo>
                    <a:pt x="0" y="1080"/>
                  </a:lnTo>
                  <a:lnTo>
                    <a:pt x="5" y="1068"/>
                  </a:lnTo>
                  <a:lnTo>
                    <a:pt x="646" y="18"/>
                  </a:lnTo>
                  <a:lnTo>
                    <a:pt x="655" y="7"/>
                  </a:lnTo>
                  <a:lnTo>
                    <a:pt x="666" y="2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55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578856" y="1677824"/>
            <a:ext cx="3200400" cy="4546177"/>
            <a:chOff x="4538515" y="1704718"/>
            <a:chExt cx="3200400" cy="4546177"/>
          </a:xfrm>
        </p:grpSpPr>
        <p:sp>
          <p:nvSpPr>
            <p:cNvPr id="58" name="직사각형 57"/>
            <p:cNvSpPr/>
            <p:nvPr/>
          </p:nvSpPr>
          <p:spPr>
            <a:xfrm>
              <a:off x="4538515" y="1704718"/>
              <a:ext cx="3200400" cy="12002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538515" y="2904926"/>
              <a:ext cx="3200400" cy="3345969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7115" y="1677824"/>
            <a:ext cx="3200400" cy="4546176"/>
            <a:chOff x="916774" y="1704718"/>
            <a:chExt cx="3200400" cy="4546176"/>
          </a:xfrm>
        </p:grpSpPr>
        <p:sp>
          <p:nvSpPr>
            <p:cNvPr id="5" name="직사각형 4"/>
            <p:cNvSpPr/>
            <p:nvPr/>
          </p:nvSpPr>
          <p:spPr>
            <a:xfrm>
              <a:off x="916774" y="1704718"/>
              <a:ext cx="3200400" cy="12002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16774" y="2904925"/>
              <a:ext cx="3200400" cy="3345969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55" name="텍스트 개체 틀 8"/>
          <p:cNvSpPr txBox="1">
            <a:spLocks/>
          </p:cNvSpPr>
          <p:nvPr/>
        </p:nvSpPr>
        <p:spPr>
          <a:xfrm>
            <a:off x="318384" y="857718"/>
            <a:ext cx="10764217" cy="2509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992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076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3057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8428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79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환경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200597" y="1677824"/>
            <a:ext cx="3200400" cy="4546177"/>
            <a:chOff x="8160256" y="1704718"/>
            <a:chExt cx="3200400" cy="4546177"/>
          </a:xfrm>
        </p:grpSpPr>
        <p:sp>
          <p:nvSpPr>
            <p:cNvPr id="65" name="직사각형 64"/>
            <p:cNvSpPr/>
            <p:nvPr/>
          </p:nvSpPr>
          <p:spPr>
            <a:xfrm>
              <a:off x="8160256" y="1704718"/>
              <a:ext cx="3200400" cy="12002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160256" y="2904926"/>
              <a:ext cx="3200400" cy="3345969"/>
            </a:xfrm>
            <a:prstGeom prst="rect">
              <a:avLst/>
            </a:prstGeom>
            <a:solidFill>
              <a:srgbClr val="D9D9D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L 도형 66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L 도형 6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Group 32"/>
          <p:cNvGrpSpPr>
            <a:grpSpLocks noChangeAspect="1"/>
          </p:cNvGrpSpPr>
          <p:nvPr/>
        </p:nvGrpSpPr>
        <p:grpSpPr bwMode="auto">
          <a:xfrm>
            <a:off x="2363953" y="1918099"/>
            <a:ext cx="386724" cy="359828"/>
            <a:chOff x="2335" y="740"/>
            <a:chExt cx="3034" cy="2823"/>
          </a:xfrm>
          <a:solidFill>
            <a:schemeClr val="bg1">
              <a:lumMod val="75000"/>
            </a:schemeClr>
          </a:solidFill>
        </p:grpSpPr>
        <p:sp>
          <p:nvSpPr>
            <p:cNvPr id="70" name="Freeform 34"/>
            <p:cNvSpPr>
              <a:spLocks/>
            </p:cNvSpPr>
            <p:nvPr/>
          </p:nvSpPr>
          <p:spPr bwMode="auto">
            <a:xfrm>
              <a:off x="2335" y="740"/>
              <a:ext cx="2715" cy="2512"/>
            </a:xfrm>
            <a:custGeom>
              <a:avLst/>
              <a:gdLst>
                <a:gd name="T0" fmla="*/ 4958 w 5430"/>
                <a:gd name="T1" fmla="*/ 0 h 5024"/>
                <a:gd name="T2" fmla="*/ 5094 w 5430"/>
                <a:gd name="T3" fmla="*/ 20 h 5024"/>
                <a:gd name="T4" fmla="*/ 5214 w 5430"/>
                <a:gd name="T5" fmla="*/ 75 h 5024"/>
                <a:gd name="T6" fmla="*/ 5314 w 5430"/>
                <a:gd name="T7" fmla="*/ 162 h 5024"/>
                <a:gd name="T8" fmla="*/ 5385 w 5430"/>
                <a:gd name="T9" fmla="*/ 273 h 5024"/>
                <a:gd name="T10" fmla="*/ 5424 w 5430"/>
                <a:gd name="T11" fmla="*/ 402 h 5024"/>
                <a:gd name="T12" fmla="*/ 5430 w 5430"/>
                <a:gd name="T13" fmla="*/ 2786 h 5024"/>
                <a:gd name="T14" fmla="*/ 5004 w 5430"/>
                <a:gd name="T15" fmla="*/ 472 h 5024"/>
                <a:gd name="T16" fmla="*/ 4989 w 5430"/>
                <a:gd name="T17" fmla="*/ 438 h 5024"/>
                <a:gd name="T18" fmla="*/ 4958 w 5430"/>
                <a:gd name="T19" fmla="*/ 425 h 5024"/>
                <a:gd name="T20" fmla="*/ 453 w 5430"/>
                <a:gd name="T21" fmla="*/ 429 h 5024"/>
                <a:gd name="T22" fmla="*/ 429 w 5430"/>
                <a:gd name="T23" fmla="*/ 453 h 5024"/>
                <a:gd name="T24" fmla="*/ 426 w 5430"/>
                <a:gd name="T25" fmla="*/ 3515 h 5024"/>
                <a:gd name="T26" fmla="*/ 438 w 5430"/>
                <a:gd name="T27" fmla="*/ 3549 h 5024"/>
                <a:gd name="T28" fmla="*/ 472 w 5430"/>
                <a:gd name="T29" fmla="*/ 3561 h 5024"/>
                <a:gd name="T30" fmla="*/ 4175 w 5430"/>
                <a:gd name="T31" fmla="*/ 3987 h 5024"/>
                <a:gd name="T32" fmla="*/ 3455 w 5430"/>
                <a:gd name="T33" fmla="*/ 4599 h 5024"/>
                <a:gd name="T34" fmla="*/ 3740 w 5430"/>
                <a:gd name="T35" fmla="*/ 4604 h 5024"/>
                <a:gd name="T36" fmla="*/ 3825 w 5430"/>
                <a:gd name="T37" fmla="*/ 4645 h 5024"/>
                <a:gd name="T38" fmla="*/ 3882 w 5430"/>
                <a:gd name="T39" fmla="*/ 4719 h 5024"/>
                <a:gd name="T40" fmla="*/ 3904 w 5430"/>
                <a:gd name="T41" fmla="*/ 4811 h 5024"/>
                <a:gd name="T42" fmla="*/ 3882 w 5430"/>
                <a:gd name="T43" fmla="*/ 4905 h 5024"/>
                <a:gd name="T44" fmla="*/ 3825 w 5430"/>
                <a:gd name="T45" fmla="*/ 4977 h 5024"/>
                <a:gd name="T46" fmla="*/ 3740 w 5430"/>
                <a:gd name="T47" fmla="*/ 5019 h 5024"/>
                <a:gd name="T48" fmla="*/ 1737 w 5430"/>
                <a:gd name="T49" fmla="*/ 5024 h 5024"/>
                <a:gd name="T50" fmla="*/ 1645 w 5430"/>
                <a:gd name="T51" fmla="*/ 5002 h 5024"/>
                <a:gd name="T52" fmla="*/ 1572 w 5430"/>
                <a:gd name="T53" fmla="*/ 4945 h 5024"/>
                <a:gd name="T54" fmla="*/ 1531 w 5430"/>
                <a:gd name="T55" fmla="*/ 4860 h 5024"/>
                <a:gd name="T56" fmla="*/ 1531 w 5430"/>
                <a:gd name="T57" fmla="*/ 4763 h 5024"/>
                <a:gd name="T58" fmla="*/ 1572 w 5430"/>
                <a:gd name="T59" fmla="*/ 4678 h 5024"/>
                <a:gd name="T60" fmla="*/ 1645 w 5430"/>
                <a:gd name="T61" fmla="*/ 4621 h 5024"/>
                <a:gd name="T62" fmla="*/ 1737 w 5430"/>
                <a:gd name="T63" fmla="*/ 4599 h 5024"/>
                <a:gd name="T64" fmla="*/ 1975 w 5430"/>
                <a:gd name="T65" fmla="*/ 3987 h 5024"/>
                <a:gd name="T66" fmla="*/ 402 w 5430"/>
                <a:gd name="T67" fmla="*/ 3983 h 5024"/>
                <a:gd name="T68" fmla="*/ 273 w 5430"/>
                <a:gd name="T69" fmla="*/ 3943 h 5024"/>
                <a:gd name="T70" fmla="*/ 162 w 5430"/>
                <a:gd name="T71" fmla="*/ 3871 h 5024"/>
                <a:gd name="T72" fmla="*/ 76 w 5430"/>
                <a:gd name="T73" fmla="*/ 3773 h 5024"/>
                <a:gd name="T74" fmla="*/ 20 w 5430"/>
                <a:gd name="T75" fmla="*/ 3652 h 5024"/>
                <a:gd name="T76" fmla="*/ 0 w 5430"/>
                <a:gd name="T77" fmla="*/ 3515 h 5024"/>
                <a:gd name="T78" fmla="*/ 6 w 5430"/>
                <a:gd name="T79" fmla="*/ 402 h 5024"/>
                <a:gd name="T80" fmla="*/ 44 w 5430"/>
                <a:gd name="T81" fmla="*/ 273 h 5024"/>
                <a:gd name="T82" fmla="*/ 116 w 5430"/>
                <a:gd name="T83" fmla="*/ 162 h 5024"/>
                <a:gd name="T84" fmla="*/ 216 w 5430"/>
                <a:gd name="T85" fmla="*/ 75 h 5024"/>
                <a:gd name="T86" fmla="*/ 335 w 5430"/>
                <a:gd name="T87" fmla="*/ 20 h 5024"/>
                <a:gd name="T88" fmla="*/ 472 w 5430"/>
                <a:gd name="T89" fmla="*/ 0 h 5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30" h="5024">
                  <a:moveTo>
                    <a:pt x="472" y="0"/>
                  </a:moveTo>
                  <a:lnTo>
                    <a:pt x="4958" y="0"/>
                  </a:lnTo>
                  <a:lnTo>
                    <a:pt x="5028" y="5"/>
                  </a:lnTo>
                  <a:lnTo>
                    <a:pt x="5094" y="20"/>
                  </a:lnTo>
                  <a:lnTo>
                    <a:pt x="5157" y="44"/>
                  </a:lnTo>
                  <a:lnTo>
                    <a:pt x="5214" y="75"/>
                  </a:lnTo>
                  <a:lnTo>
                    <a:pt x="5267" y="116"/>
                  </a:lnTo>
                  <a:lnTo>
                    <a:pt x="5314" y="162"/>
                  </a:lnTo>
                  <a:lnTo>
                    <a:pt x="5352" y="215"/>
                  </a:lnTo>
                  <a:lnTo>
                    <a:pt x="5385" y="273"/>
                  </a:lnTo>
                  <a:lnTo>
                    <a:pt x="5409" y="335"/>
                  </a:lnTo>
                  <a:lnTo>
                    <a:pt x="5424" y="402"/>
                  </a:lnTo>
                  <a:lnTo>
                    <a:pt x="5430" y="472"/>
                  </a:lnTo>
                  <a:lnTo>
                    <a:pt x="5430" y="2786"/>
                  </a:lnTo>
                  <a:lnTo>
                    <a:pt x="5004" y="2786"/>
                  </a:lnTo>
                  <a:lnTo>
                    <a:pt x="5004" y="472"/>
                  </a:lnTo>
                  <a:lnTo>
                    <a:pt x="5000" y="453"/>
                  </a:lnTo>
                  <a:lnTo>
                    <a:pt x="4989" y="438"/>
                  </a:lnTo>
                  <a:lnTo>
                    <a:pt x="4976" y="429"/>
                  </a:lnTo>
                  <a:lnTo>
                    <a:pt x="4958" y="425"/>
                  </a:lnTo>
                  <a:lnTo>
                    <a:pt x="472" y="425"/>
                  </a:lnTo>
                  <a:lnTo>
                    <a:pt x="453" y="429"/>
                  </a:lnTo>
                  <a:lnTo>
                    <a:pt x="438" y="438"/>
                  </a:lnTo>
                  <a:lnTo>
                    <a:pt x="429" y="453"/>
                  </a:lnTo>
                  <a:lnTo>
                    <a:pt x="426" y="472"/>
                  </a:lnTo>
                  <a:lnTo>
                    <a:pt x="426" y="3515"/>
                  </a:lnTo>
                  <a:lnTo>
                    <a:pt x="429" y="3534"/>
                  </a:lnTo>
                  <a:lnTo>
                    <a:pt x="438" y="3549"/>
                  </a:lnTo>
                  <a:lnTo>
                    <a:pt x="453" y="3558"/>
                  </a:lnTo>
                  <a:lnTo>
                    <a:pt x="472" y="3561"/>
                  </a:lnTo>
                  <a:lnTo>
                    <a:pt x="4175" y="3561"/>
                  </a:lnTo>
                  <a:lnTo>
                    <a:pt x="4175" y="3987"/>
                  </a:lnTo>
                  <a:lnTo>
                    <a:pt x="3455" y="3987"/>
                  </a:lnTo>
                  <a:lnTo>
                    <a:pt x="3455" y="4599"/>
                  </a:lnTo>
                  <a:lnTo>
                    <a:pt x="3690" y="4599"/>
                  </a:lnTo>
                  <a:lnTo>
                    <a:pt x="3740" y="4604"/>
                  </a:lnTo>
                  <a:lnTo>
                    <a:pt x="3784" y="4621"/>
                  </a:lnTo>
                  <a:lnTo>
                    <a:pt x="3825" y="4645"/>
                  </a:lnTo>
                  <a:lnTo>
                    <a:pt x="3856" y="4678"/>
                  </a:lnTo>
                  <a:lnTo>
                    <a:pt x="3882" y="4719"/>
                  </a:lnTo>
                  <a:lnTo>
                    <a:pt x="3899" y="4763"/>
                  </a:lnTo>
                  <a:lnTo>
                    <a:pt x="3904" y="4811"/>
                  </a:lnTo>
                  <a:lnTo>
                    <a:pt x="3899" y="4860"/>
                  </a:lnTo>
                  <a:lnTo>
                    <a:pt x="3882" y="4905"/>
                  </a:lnTo>
                  <a:lnTo>
                    <a:pt x="3856" y="4945"/>
                  </a:lnTo>
                  <a:lnTo>
                    <a:pt x="3825" y="4977"/>
                  </a:lnTo>
                  <a:lnTo>
                    <a:pt x="3784" y="5002"/>
                  </a:lnTo>
                  <a:lnTo>
                    <a:pt x="3740" y="5019"/>
                  </a:lnTo>
                  <a:lnTo>
                    <a:pt x="3690" y="5024"/>
                  </a:lnTo>
                  <a:lnTo>
                    <a:pt x="1737" y="5024"/>
                  </a:lnTo>
                  <a:lnTo>
                    <a:pt x="1690" y="5019"/>
                  </a:lnTo>
                  <a:lnTo>
                    <a:pt x="1645" y="5002"/>
                  </a:lnTo>
                  <a:lnTo>
                    <a:pt x="1605" y="4977"/>
                  </a:lnTo>
                  <a:lnTo>
                    <a:pt x="1572" y="4945"/>
                  </a:lnTo>
                  <a:lnTo>
                    <a:pt x="1548" y="4905"/>
                  </a:lnTo>
                  <a:lnTo>
                    <a:pt x="1531" y="4860"/>
                  </a:lnTo>
                  <a:lnTo>
                    <a:pt x="1526" y="4811"/>
                  </a:lnTo>
                  <a:lnTo>
                    <a:pt x="1531" y="4763"/>
                  </a:lnTo>
                  <a:lnTo>
                    <a:pt x="1548" y="4719"/>
                  </a:lnTo>
                  <a:lnTo>
                    <a:pt x="1572" y="4678"/>
                  </a:lnTo>
                  <a:lnTo>
                    <a:pt x="1605" y="4645"/>
                  </a:lnTo>
                  <a:lnTo>
                    <a:pt x="1645" y="4621"/>
                  </a:lnTo>
                  <a:lnTo>
                    <a:pt x="1690" y="4604"/>
                  </a:lnTo>
                  <a:lnTo>
                    <a:pt x="1737" y="4599"/>
                  </a:lnTo>
                  <a:lnTo>
                    <a:pt x="1975" y="4599"/>
                  </a:lnTo>
                  <a:lnTo>
                    <a:pt x="1975" y="3987"/>
                  </a:lnTo>
                  <a:lnTo>
                    <a:pt x="472" y="3987"/>
                  </a:lnTo>
                  <a:lnTo>
                    <a:pt x="402" y="3983"/>
                  </a:lnTo>
                  <a:lnTo>
                    <a:pt x="335" y="3967"/>
                  </a:lnTo>
                  <a:lnTo>
                    <a:pt x="273" y="3943"/>
                  </a:lnTo>
                  <a:lnTo>
                    <a:pt x="216" y="3912"/>
                  </a:lnTo>
                  <a:lnTo>
                    <a:pt x="162" y="3871"/>
                  </a:lnTo>
                  <a:lnTo>
                    <a:pt x="116" y="3825"/>
                  </a:lnTo>
                  <a:lnTo>
                    <a:pt x="76" y="3773"/>
                  </a:lnTo>
                  <a:lnTo>
                    <a:pt x="44" y="3714"/>
                  </a:lnTo>
                  <a:lnTo>
                    <a:pt x="20" y="3652"/>
                  </a:lnTo>
                  <a:lnTo>
                    <a:pt x="6" y="3585"/>
                  </a:lnTo>
                  <a:lnTo>
                    <a:pt x="0" y="3515"/>
                  </a:lnTo>
                  <a:lnTo>
                    <a:pt x="0" y="472"/>
                  </a:lnTo>
                  <a:lnTo>
                    <a:pt x="6" y="402"/>
                  </a:lnTo>
                  <a:lnTo>
                    <a:pt x="20" y="335"/>
                  </a:lnTo>
                  <a:lnTo>
                    <a:pt x="44" y="273"/>
                  </a:lnTo>
                  <a:lnTo>
                    <a:pt x="76" y="215"/>
                  </a:lnTo>
                  <a:lnTo>
                    <a:pt x="116" y="162"/>
                  </a:lnTo>
                  <a:lnTo>
                    <a:pt x="162" y="116"/>
                  </a:lnTo>
                  <a:lnTo>
                    <a:pt x="216" y="75"/>
                  </a:lnTo>
                  <a:lnTo>
                    <a:pt x="273" y="44"/>
                  </a:lnTo>
                  <a:lnTo>
                    <a:pt x="335" y="20"/>
                  </a:lnTo>
                  <a:lnTo>
                    <a:pt x="402" y="5"/>
                  </a:lnTo>
                  <a:lnTo>
                    <a:pt x="4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35"/>
            <p:cNvSpPr>
              <a:spLocks noEditPoints="1"/>
            </p:cNvSpPr>
            <p:nvPr/>
          </p:nvSpPr>
          <p:spPr bwMode="auto">
            <a:xfrm>
              <a:off x="4555" y="2266"/>
              <a:ext cx="814" cy="1297"/>
            </a:xfrm>
            <a:custGeom>
              <a:avLst/>
              <a:gdLst>
                <a:gd name="T0" fmla="*/ 783 w 1627"/>
                <a:gd name="T1" fmla="*/ 2217 h 2592"/>
                <a:gd name="T2" fmla="*/ 730 w 1627"/>
                <a:gd name="T3" fmla="*/ 2248 h 2592"/>
                <a:gd name="T4" fmla="*/ 700 w 1627"/>
                <a:gd name="T5" fmla="*/ 2299 h 2592"/>
                <a:gd name="T6" fmla="*/ 700 w 1627"/>
                <a:gd name="T7" fmla="*/ 2364 h 2592"/>
                <a:gd name="T8" fmla="*/ 734 w 1627"/>
                <a:gd name="T9" fmla="*/ 2416 h 2592"/>
                <a:gd name="T10" fmla="*/ 785 w 1627"/>
                <a:gd name="T11" fmla="*/ 2445 h 2592"/>
                <a:gd name="T12" fmla="*/ 842 w 1627"/>
                <a:gd name="T13" fmla="*/ 2445 h 2592"/>
                <a:gd name="T14" fmla="*/ 894 w 1627"/>
                <a:gd name="T15" fmla="*/ 2416 h 2592"/>
                <a:gd name="T16" fmla="*/ 927 w 1627"/>
                <a:gd name="T17" fmla="*/ 2364 h 2592"/>
                <a:gd name="T18" fmla="*/ 927 w 1627"/>
                <a:gd name="T19" fmla="*/ 2299 h 2592"/>
                <a:gd name="T20" fmla="*/ 898 w 1627"/>
                <a:gd name="T21" fmla="*/ 2248 h 2592"/>
                <a:gd name="T22" fmla="*/ 846 w 1627"/>
                <a:gd name="T23" fmla="*/ 2217 h 2592"/>
                <a:gd name="T24" fmla="*/ 321 w 1627"/>
                <a:gd name="T25" fmla="*/ 319 h 2592"/>
                <a:gd name="T26" fmla="*/ 1308 w 1627"/>
                <a:gd name="T27" fmla="*/ 2099 h 2592"/>
                <a:gd name="T28" fmla="*/ 321 w 1627"/>
                <a:gd name="T29" fmla="*/ 319 h 2592"/>
                <a:gd name="T30" fmla="*/ 1356 w 1627"/>
                <a:gd name="T31" fmla="*/ 0 h 2592"/>
                <a:gd name="T32" fmla="*/ 1461 w 1627"/>
                <a:gd name="T33" fmla="*/ 20 h 2592"/>
                <a:gd name="T34" fmla="*/ 1548 w 1627"/>
                <a:gd name="T35" fmla="*/ 79 h 2592"/>
                <a:gd name="T36" fmla="*/ 1605 w 1627"/>
                <a:gd name="T37" fmla="*/ 166 h 2592"/>
                <a:gd name="T38" fmla="*/ 1627 w 1627"/>
                <a:gd name="T39" fmla="*/ 271 h 2592"/>
                <a:gd name="T40" fmla="*/ 1622 w 1627"/>
                <a:gd name="T41" fmla="*/ 2377 h 2592"/>
                <a:gd name="T42" fmla="*/ 1581 w 1627"/>
                <a:gd name="T43" fmla="*/ 2473 h 2592"/>
                <a:gd name="T44" fmla="*/ 1507 w 1627"/>
                <a:gd name="T45" fmla="*/ 2546 h 2592"/>
                <a:gd name="T46" fmla="*/ 1410 w 1627"/>
                <a:gd name="T47" fmla="*/ 2587 h 2592"/>
                <a:gd name="T48" fmla="*/ 273 w 1627"/>
                <a:gd name="T49" fmla="*/ 2592 h 2592"/>
                <a:gd name="T50" fmla="*/ 168 w 1627"/>
                <a:gd name="T51" fmla="*/ 2572 h 2592"/>
                <a:gd name="T52" fmla="*/ 81 w 1627"/>
                <a:gd name="T53" fmla="*/ 2513 h 2592"/>
                <a:gd name="T54" fmla="*/ 22 w 1627"/>
                <a:gd name="T55" fmla="*/ 2427 h 2592"/>
                <a:gd name="T56" fmla="*/ 0 w 1627"/>
                <a:gd name="T57" fmla="*/ 2322 h 2592"/>
                <a:gd name="T58" fmla="*/ 6 w 1627"/>
                <a:gd name="T59" fmla="*/ 216 h 2592"/>
                <a:gd name="T60" fmla="*/ 48 w 1627"/>
                <a:gd name="T61" fmla="*/ 120 h 2592"/>
                <a:gd name="T62" fmla="*/ 120 w 1627"/>
                <a:gd name="T63" fmla="*/ 46 h 2592"/>
                <a:gd name="T64" fmla="*/ 218 w 1627"/>
                <a:gd name="T65" fmla="*/ 5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7" h="2592">
                  <a:moveTo>
                    <a:pt x="815" y="2213"/>
                  </a:moveTo>
                  <a:lnTo>
                    <a:pt x="783" y="2217"/>
                  </a:lnTo>
                  <a:lnTo>
                    <a:pt x="754" y="2229"/>
                  </a:lnTo>
                  <a:lnTo>
                    <a:pt x="730" y="2248"/>
                  </a:lnTo>
                  <a:lnTo>
                    <a:pt x="711" y="2272"/>
                  </a:lnTo>
                  <a:lnTo>
                    <a:pt x="700" y="2299"/>
                  </a:lnTo>
                  <a:lnTo>
                    <a:pt x="697" y="2331"/>
                  </a:lnTo>
                  <a:lnTo>
                    <a:pt x="700" y="2364"/>
                  </a:lnTo>
                  <a:lnTo>
                    <a:pt x="713" y="2392"/>
                  </a:lnTo>
                  <a:lnTo>
                    <a:pt x="734" y="2416"/>
                  </a:lnTo>
                  <a:lnTo>
                    <a:pt x="759" y="2434"/>
                  </a:lnTo>
                  <a:lnTo>
                    <a:pt x="785" y="2445"/>
                  </a:lnTo>
                  <a:lnTo>
                    <a:pt x="815" y="2449"/>
                  </a:lnTo>
                  <a:lnTo>
                    <a:pt x="842" y="2445"/>
                  </a:lnTo>
                  <a:lnTo>
                    <a:pt x="868" y="2434"/>
                  </a:lnTo>
                  <a:lnTo>
                    <a:pt x="894" y="2416"/>
                  </a:lnTo>
                  <a:lnTo>
                    <a:pt x="914" y="2392"/>
                  </a:lnTo>
                  <a:lnTo>
                    <a:pt x="927" y="2364"/>
                  </a:lnTo>
                  <a:lnTo>
                    <a:pt x="933" y="2331"/>
                  </a:lnTo>
                  <a:lnTo>
                    <a:pt x="927" y="2299"/>
                  </a:lnTo>
                  <a:lnTo>
                    <a:pt x="916" y="2272"/>
                  </a:lnTo>
                  <a:lnTo>
                    <a:pt x="898" y="2248"/>
                  </a:lnTo>
                  <a:lnTo>
                    <a:pt x="874" y="2229"/>
                  </a:lnTo>
                  <a:lnTo>
                    <a:pt x="846" y="2217"/>
                  </a:lnTo>
                  <a:lnTo>
                    <a:pt x="815" y="2213"/>
                  </a:lnTo>
                  <a:close/>
                  <a:moveTo>
                    <a:pt x="321" y="319"/>
                  </a:moveTo>
                  <a:lnTo>
                    <a:pt x="321" y="2099"/>
                  </a:lnTo>
                  <a:lnTo>
                    <a:pt x="1308" y="2099"/>
                  </a:lnTo>
                  <a:lnTo>
                    <a:pt x="1308" y="319"/>
                  </a:lnTo>
                  <a:lnTo>
                    <a:pt x="321" y="319"/>
                  </a:lnTo>
                  <a:close/>
                  <a:moveTo>
                    <a:pt x="273" y="0"/>
                  </a:moveTo>
                  <a:lnTo>
                    <a:pt x="1356" y="0"/>
                  </a:lnTo>
                  <a:lnTo>
                    <a:pt x="1410" y="5"/>
                  </a:lnTo>
                  <a:lnTo>
                    <a:pt x="1461" y="20"/>
                  </a:lnTo>
                  <a:lnTo>
                    <a:pt x="1507" y="46"/>
                  </a:lnTo>
                  <a:lnTo>
                    <a:pt x="1548" y="79"/>
                  </a:lnTo>
                  <a:lnTo>
                    <a:pt x="1581" y="120"/>
                  </a:lnTo>
                  <a:lnTo>
                    <a:pt x="1605" y="166"/>
                  </a:lnTo>
                  <a:lnTo>
                    <a:pt x="1622" y="216"/>
                  </a:lnTo>
                  <a:lnTo>
                    <a:pt x="1627" y="271"/>
                  </a:lnTo>
                  <a:lnTo>
                    <a:pt x="1627" y="2322"/>
                  </a:lnTo>
                  <a:lnTo>
                    <a:pt x="1622" y="2377"/>
                  </a:lnTo>
                  <a:lnTo>
                    <a:pt x="1605" y="2427"/>
                  </a:lnTo>
                  <a:lnTo>
                    <a:pt x="1581" y="2473"/>
                  </a:lnTo>
                  <a:lnTo>
                    <a:pt x="1548" y="2513"/>
                  </a:lnTo>
                  <a:lnTo>
                    <a:pt x="1507" y="2546"/>
                  </a:lnTo>
                  <a:lnTo>
                    <a:pt x="1461" y="2572"/>
                  </a:lnTo>
                  <a:lnTo>
                    <a:pt x="1410" y="2587"/>
                  </a:lnTo>
                  <a:lnTo>
                    <a:pt x="1356" y="2592"/>
                  </a:lnTo>
                  <a:lnTo>
                    <a:pt x="273" y="2592"/>
                  </a:lnTo>
                  <a:lnTo>
                    <a:pt x="218" y="2587"/>
                  </a:lnTo>
                  <a:lnTo>
                    <a:pt x="168" y="2572"/>
                  </a:lnTo>
                  <a:lnTo>
                    <a:pt x="120" y="2546"/>
                  </a:lnTo>
                  <a:lnTo>
                    <a:pt x="81" y="2513"/>
                  </a:lnTo>
                  <a:lnTo>
                    <a:pt x="48" y="2473"/>
                  </a:lnTo>
                  <a:lnTo>
                    <a:pt x="22" y="2427"/>
                  </a:lnTo>
                  <a:lnTo>
                    <a:pt x="6" y="2377"/>
                  </a:lnTo>
                  <a:lnTo>
                    <a:pt x="0" y="2322"/>
                  </a:lnTo>
                  <a:lnTo>
                    <a:pt x="0" y="271"/>
                  </a:lnTo>
                  <a:lnTo>
                    <a:pt x="6" y="216"/>
                  </a:lnTo>
                  <a:lnTo>
                    <a:pt x="22" y="166"/>
                  </a:lnTo>
                  <a:lnTo>
                    <a:pt x="48" y="120"/>
                  </a:lnTo>
                  <a:lnTo>
                    <a:pt x="81" y="79"/>
                  </a:lnTo>
                  <a:lnTo>
                    <a:pt x="120" y="46"/>
                  </a:lnTo>
                  <a:lnTo>
                    <a:pt x="168" y="20"/>
                  </a:lnTo>
                  <a:lnTo>
                    <a:pt x="218" y="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2" name="Group 5"/>
          <p:cNvGrpSpPr>
            <a:grpSpLocks noChangeAspect="1"/>
          </p:cNvGrpSpPr>
          <p:nvPr/>
        </p:nvGrpSpPr>
        <p:grpSpPr bwMode="auto">
          <a:xfrm>
            <a:off x="5965879" y="1951812"/>
            <a:ext cx="426354" cy="321592"/>
            <a:chOff x="2097" y="2640"/>
            <a:chExt cx="875" cy="660"/>
          </a:xfrm>
          <a:solidFill>
            <a:schemeClr val="bg1">
              <a:lumMod val="75000"/>
            </a:schemeClr>
          </a:solidFill>
        </p:grpSpPr>
        <p:sp>
          <p:nvSpPr>
            <p:cNvPr id="73" name="Freeform 7"/>
            <p:cNvSpPr>
              <a:spLocks noEditPoints="1"/>
            </p:cNvSpPr>
            <p:nvPr/>
          </p:nvSpPr>
          <p:spPr bwMode="auto">
            <a:xfrm>
              <a:off x="2097" y="2640"/>
              <a:ext cx="875" cy="660"/>
            </a:xfrm>
            <a:custGeom>
              <a:avLst/>
              <a:gdLst>
                <a:gd name="T0" fmla="*/ 267 w 3501"/>
                <a:gd name="T1" fmla="*/ 299 h 2638"/>
                <a:gd name="T2" fmla="*/ 267 w 3501"/>
                <a:gd name="T3" fmla="*/ 2268 h 2638"/>
                <a:gd name="T4" fmla="*/ 3234 w 3501"/>
                <a:gd name="T5" fmla="*/ 2268 h 2638"/>
                <a:gd name="T6" fmla="*/ 3234 w 3501"/>
                <a:gd name="T7" fmla="*/ 299 h 2638"/>
                <a:gd name="T8" fmla="*/ 267 w 3501"/>
                <a:gd name="T9" fmla="*/ 299 h 2638"/>
                <a:gd name="T10" fmla="*/ 213 w 3501"/>
                <a:gd name="T11" fmla="*/ 0 h 2638"/>
                <a:gd name="T12" fmla="*/ 3288 w 3501"/>
                <a:gd name="T13" fmla="*/ 0 h 2638"/>
                <a:gd name="T14" fmla="*/ 3323 w 3501"/>
                <a:gd name="T15" fmla="*/ 4 h 2638"/>
                <a:gd name="T16" fmla="*/ 3355 w 3501"/>
                <a:gd name="T17" fmla="*/ 11 h 2638"/>
                <a:gd name="T18" fmla="*/ 3385 w 3501"/>
                <a:gd name="T19" fmla="*/ 24 h 2638"/>
                <a:gd name="T20" fmla="*/ 3413 w 3501"/>
                <a:gd name="T21" fmla="*/ 42 h 2638"/>
                <a:gd name="T22" fmla="*/ 3438 w 3501"/>
                <a:gd name="T23" fmla="*/ 63 h 2638"/>
                <a:gd name="T24" fmla="*/ 3460 w 3501"/>
                <a:gd name="T25" fmla="*/ 88 h 2638"/>
                <a:gd name="T26" fmla="*/ 3477 w 3501"/>
                <a:gd name="T27" fmla="*/ 116 h 2638"/>
                <a:gd name="T28" fmla="*/ 3490 w 3501"/>
                <a:gd name="T29" fmla="*/ 146 h 2638"/>
                <a:gd name="T30" fmla="*/ 3498 w 3501"/>
                <a:gd name="T31" fmla="*/ 179 h 2638"/>
                <a:gd name="T32" fmla="*/ 3501 w 3501"/>
                <a:gd name="T33" fmla="*/ 213 h 2638"/>
                <a:gd name="T34" fmla="*/ 3501 w 3501"/>
                <a:gd name="T35" fmla="*/ 2425 h 2638"/>
                <a:gd name="T36" fmla="*/ 3498 w 3501"/>
                <a:gd name="T37" fmla="*/ 2459 h 2638"/>
                <a:gd name="T38" fmla="*/ 3490 w 3501"/>
                <a:gd name="T39" fmla="*/ 2492 h 2638"/>
                <a:gd name="T40" fmla="*/ 3477 w 3501"/>
                <a:gd name="T41" fmla="*/ 2522 h 2638"/>
                <a:gd name="T42" fmla="*/ 3460 w 3501"/>
                <a:gd name="T43" fmla="*/ 2550 h 2638"/>
                <a:gd name="T44" fmla="*/ 3438 w 3501"/>
                <a:gd name="T45" fmla="*/ 2575 h 2638"/>
                <a:gd name="T46" fmla="*/ 3413 w 3501"/>
                <a:gd name="T47" fmla="*/ 2595 h 2638"/>
                <a:gd name="T48" fmla="*/ 3385 w 3501"/>
                <a:gd name="T49" fmla="*/ 2613 h 2638"/>
                <a:gd name="T50" fmla="*/ 3355 w 3501"/>
                <a:gd name="T51" fmla="*/ 2626 h 2638"/>
                <a:gd name="T52" fmla="*/ 3323 w 3501"/>
                <a:gd name="T53" fmla="*/ 2634 h 2638"/>
                <a:gd name="T54" fmla="*/ 3288 w 3501"/>
                <a:gd name="T55" fmla="*/ 2638 h 2638"/>
                <a:gd name="T56" fmla="*/ 213 w 3501"/>
                <a:gd name="T57" fmla="*/ 2638 h 2638"/>
                <a:gd name="T58" fmla="*/ 179 w 3501"/>
                <a:gd name="T59" fmla="*/ 2634 h 2638"/>
                <a:gd name="T60" fmla="*/ 146 w 3501"/>
                <a:gd name="T61" fmla="*/ 2626 h 2638"/>
                <a:gd name="T62" fmla="*/ 116 w 3501"/>
                <a:gd name="T63" fmla="*/ 2613 h 2638"/>
                <a:gd name="T64" fmla="*/ 88 w 3501"/>
                <a:gd name="T65" fmla="*/ 2595 h 2638"/>
                <a:gd name="T66" fmla="*/ 63 w 3501"/>
                <a:gd name="T67" fmla="*/ 2575 h 2638"/>
                <a:gd name="T68" fmla="*/ 41 w 3501"/>
                <a:gd name="T69" fmla="*/ 2550 h 2638"/>
                <a:gd name="T70" fmla="*/ 24 w 3501"/>
                <a:gd name="T71" fmla="*/ 2522 h 2638"/>
                <a:gd name="T72" fmla="*/ 11 w 3501"/>
                <a:gd name="T73" fmla="*/ 2492 h 2638"/>
                <a:gd name="T74" fmla="*/ 3 w 3501"/>
                <a:gd name="T75" fmla="*/ 2459 h 2638"/>
                <a:gd name="T76" fmla="*/ 0 w 3501"/>
                <a:gd name="T77" fmla="*/ 2425 h 2638"/>
                <a:gd name="T78" fmla="*/ 0 w 3501"/>
                <a:gd name="T79" fmla="*/ 213 h 2638"/>
                <a:gd name="T80" fmla="*/ 3 w 3501"/>
                <a:gd name="T81" fmla="*/ 179 h 2638"/>
                <a:gd name="T82" fmla="*/ 11 w 3501"/>
                <a:gd name="T83" fmla="*/ 146 h 2638"/>
                <a:gd name="T84" fmla="*/ 24 w 3501"/>
                <a:gd name="T85" fmla="*/ 116 h 2638"/>
                <a:gd name="T86" fmla="*/ 41 w 3501"/>
                <a:gd name="T87" fmla="*/ 88 h 2638"/>
                <a:gd name="T88" fmla="*/ 63 w 3501"/>
                <a:gd name="T89" fmla="*/ 63 h 2638"/>
                <a:gd name="T90" fmla="*/ 88 w 3501"/>
                <a:gd name="T91" fmla="*/ 42 h 2638"/>
                <a:gd name="T92" fmla="*/ 116 w 3501"/>
                <a:gd name="T93" fmla="*/ 24 h 2638"/>
                <a:gd name="T94" fmla="*/ 146 w 3501"/>
                <a:gd name="T95" fmla="*/ 11 h 2638"/>
                <a:gd name="T96" fmla="*/ 179 w 3501"/>
                <a:gd name="T97" fmla="*/ 4 h 2638"/>
                <a:gd name="T98" fmla="*/ 213 w 3501"/>
                <a:gd name="T99" fmla="*/ 0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01" h="2638">
                  <a:moveTo>
                    <a:pt x="267" y="299"/>
                  </a:moveTo>
                  <a:lnTo>
                    <a:pt x="267" y="2268"/>
                  </a:lnTo>
                  <a:lnTo>
                    <a:pt x="3234" y="2268"/>
                  </a:lnTo>
                  <a:lnTo>
                    <a:pt x="3234" y="299"/>
                  </a:lnTo>
                  <a:lnTo>
                    <a:pt x="267" y="299"/>
                  </a:lnTo>
                  <a:close/>
                  <a:moveTo>
                    <a:pt x="213" y="0"/>
                  </a:moveTo>
                  <a:lnTo>
                    <a:pt x="3288" y="0"/>
                  </a:lnTo>
                  <a:lnTo>
                    <a:pt x="3323" y="4"/>
                  </a:lnTo>
                  <a:lnTo>
                    <a:pt x="3355" y="11"/>
                  </a:lnTo>
                  <a:lnTo>
                    <a:pt x="3385" y="24"/>
                  </a:lnTo>
                  <a:lnTo>
                    <a:pt x="3413" y="42"/>
                  </a:lnTo>
                  <a:lnTo>
                    <a:pt x="3438" y="63"/>
                  </a:lnTo>
                  <a:lnTo>
                    <a:pt x="3460" y="88"/>
                  </a:lnTo>
                  <a:lnTo>
                    <a:pt x="3477" y="116"/>
                  </a:lnTo>
                  <a:lnTo>
                    <a:pt x="3490" y="146"/>
                  </a:lnTo>
                  <a:lnTo>
                    <a:pt x="3498" y="179"/>
                  </a:lnTo>
                  <a:lnTo>
                    <a:pt x="3501" y="213"/>
                  </a:lnTo>
                  <a:lnTo>
                    <a:pt x="3501" y="2425"/>
                  </a:lnTo>
                  <a:lnTo>
                    <a:pt x="3498" y="2459"/>
                  </a:lnTo>
                  <a:lnTo>
                    <a:pt x="3490" y="2492"/>
                  </a:lnTo>
                  <a:lnTo>
                    <a:pt x="3477" y="2522"/>
                  </a:lnTo>
                  <a:lnTo>
                    <a:pt x="3460" y="2550"/>
                  </a:lnTo>
                  <a:lnTo>
                    <a:pt x="3438" y="2575"/>
                  </a:lnTo>
                  <a:lnTo>
                    <a:pt x="3413" y="2595"/>
                  </a:lnTo>
                  <a:lnTo>
                    <a:pt x="3385" y="2613"/>
                  </a:lnTo>
                  <a:lnTo>
                    <a:pt x="3355" y="2626"/>
                  </a:lnTo>
                  <a:lnTo>
                    <a:pt x="3323" y="2634"/>
                  </a:lnTo>
                  <a:lnTo>
                    <a:pt x="3288" y="2638"/>
                  </a:lnTo>
                  <a:lnTo>
                    <a:pt x="213" y="2638"/>
                  </a:lnTo>
                  <a:lnTo>
                    <a:pt x="179" y="2634"/>
                  </a:lnTo>
                  <a:lnTo>
                    <a:pt x="146" y="2626"/>
                  </a:lnTo>
                  <a:lnTo>
                    <a:pt x="116" y="2613"/>
                  </a:lnTo>
                  <a:lnTo>
                    <a:pt x="88" y="2595"/>
                  </a:lnTo>
                  <a:lnTo>
                    <a:pt x="63" y="2575"/>
                  </a:lnTo>
                  <a:lnTo>
                    <a:pt x="41" y="2550"/>
                  </a:lnTo>
                  <a:lnTo>
                    <a:pt x="24" y="2522"/>
                  </a:lnTo>
                  <a:lnTo>
                    <a:pt x="11" y="2492"/>
                  </a:lnTo>
                  <a:lnTo>
                    <a:pt x="3" y="2459"/>
                  </a:lnTo>
                  <a:lnTo>
                    <a:pt x="0" y="2425"/>
                  </a:lnTo>
                  <a:lnTo>
                    <a:pt x="0" y="213"/>
                  </a:lnTo>
                  <a:lnTo>
                    <a:pt x="3" y="179"/>
                  </a:lnTo>
                  <a:lnTo>
                    <a:pt x="11" y="146"/>
                  </a:lnTo>
                  <a:lnTo>
                    <a:pt x="24" y="116"/>
                  </a:lnTo>
                  <a:lnTo>
                    <a:pt x="41" y="88"/>
                  </a:lnTo>
                  <a:lnTo>
                    <a:pt x="63" y="63"/>
                  </a:lnTo>
                  <a:lnTo>
                    <a:pt x="88" y="42"/>
                  </a:lnTo>
                  <a:lnTo>
                    <a:pt x="116" y="24"/>
                  </a:lnTo>
                  <a:lnTo>
                    <a:pt x="146" y="11"/>
                  </a:lnTo>
                  <a:lnTo>
                    <a:pt x="179" y="4"/>
                  </a:lnTo>
                  <a:lnTo>
                    <a:pt x="2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9"/>
            <p:cNvSpPr>
              <a:spLocks/>
            </p:cNvSpPr>
            <p:nvPr/>
          </p:nvSpPr>
          <p:spPr bwMode="auto">
            <a:xfrm>
              <a:off x="2241" y="2860"/>
              <a:ext cx="574" cy="249"/>
            </a:xfrm>
            <a:custGeom>
              <a:avLst/>
              <a:gdLst>
                <a:gd name="T0" fmla="*/ 2208 w 2295"/>
                <a:gd name="T1" fmla="*/ 11 h 996"/>
                <a:gd name="T2" fmla="*/ 2271 w 2295"/>
                <a:gd name="T3" fmla="*/ 63 h 996"/>
                <a:gd name="T4" fmla="*/ 2295 w 2295"/>
                <a:gd name="T5" fmla="*/ 143 h 996"/>
                <a:gd name="T6" fmla="*/ 2271 w 2295"/>
                <a:gd name="T7" fmla="*/ 223 h 996"/>
                <a:gd name="T8" fmla="*/ 2208 w 2295"/>
                <a:gd name="T9" fmla="*/ 274 h 996"/>
                <a:gd name="T10" fmla="*/ 2129 w 2295"/>
                <a:gd name="T11" fmla="*/ 284 h 996"/>
                <a:gd name="T12" fmla="*/ 1718 w 2295"/>
                <a:gd name="T13" fmla="*/ 601 h 996"/>
                <a:gd name="T14" fmla="*/ 1726 w 2295"/>
                <a:gd name="T15" fmla="*/ 640 h 996"/>
                <a:gd name="T16" fmla="*/ 1702 w 2295"/>
                <a:gd name="T17" fmla="*/ 720 h 996"/>
                <a:gd name="T18" fmla="*/ 1639 w 2295"/>
                <a:gd name="T19" fmla="*/ 772 h 996"/>
                <a:gd name="T20" fmla="*/ 1555 w 2295"/>
                <a:gd name="T21" fmla="*/ 780 h 996"/>
                <a:gd name="T22" fmla="*/ 1483 w 2295"/>
                <a:gd name="T23" fmla="*/ 741 h 996"/>
                <a:gd name="T24" fmla="*/ 1444 w 2295"/>
                <a:gd name="T25" fmla="*/ 669 h 996"/>
                <a:gd name="T26" fmla="*/ 1446 w 2295"/>
                <a:gd name="T27" fmla="*/ 616 h 996"/>
                <a:gd name="T28" fmla="*/ 1334 w 2295"/>
                <a:gd name="T29" fmla="*/ 520 h 996"/>
                <a:gd name="T30" fmla="*/ 1215 w 2295"/>
                <a:gd name="T31" fmla="*/ 420 h 996"/>
                <a:gd name="T32" fmla="*/ 1108 w 2295"/>
                <a:gd name="T33" fmla="*/ 328 h 996"/>
                <a:gd name="T34" fmla="*/ 1033 w 2295"/>
                <a:gd name="T35" fmla="*/ 320 h 996"/>
                <a:gd name="T36" fmla="*/ 966 w 2295"/>
                <a:gd name="T37" fmla="*/ 315 h 996"/>
                <a:gd name="T38" fmla="*/ 897 w 2295"/>
                <a:gd name="T39" fmla="*/ 319 h 996"/>
                <a:gd name="T40" fmla="*/ 780 w 2295"/>
                <a:gd name="T41" fmla="*/ 411 h 996"/>
                <a:gd name="T42" fmla="*/ 640 w 2295"/>
                <a:gd name="T43" fmla="*/ 521 h 996"/>
                <a:gd name="T44" fmla="*/ 494 w 2295"/>
                <a:gd name="T45" fmla="*/ 638 h 996"/>
                <a:gd name="T46" fmla="*/ 357 w 2295"/>
                <a:gd name="T47" fmla="*/ 749 h 996"/>
                <a:gd name="T48" fmla="*/ 283 w 2295"/>
                <a:gd name="T49" fmla="*/ 833 h 996"/>
                <a:gd name="T50" fmla="*/ 274 w 2295"/>
                <a:gd name="T51" fmla="*/ 909 h 996"/>
                <a:gd name="T52" fmla="*/ 222 w 2295"/>
                <a:gd name="T53" fmla="*/ 971 h 996"/>
                <a:gd name="T54" fmla="*/ 143 w 2295"/>
                <a:gd name="T55" fmla="*/ 996 h 996"/>
                <a:gd name="T56" fmla="*/ 63 w 2295"/>
                <a:gd name="T57" fmla="*/ 971 h 996"/>
                <a:gd name="T58" fmla="*/ 11 w 2295"/>
                <a:gd name="T59" fmla="*/ 909 h 996"/>
                <a:gd name="T60" fmla="*/ 4 w 2295"/>
                <a:gd name="T61" fmla="*/ 825 h 996"/>
                <a:gd name="T62" fmla="*/ 43 w 2295"/>
                <a:gd name="T63" fmla="*/ 753 h 996"/>
                <a:gd name="T64" fmla="*/ 114 w 2295"/>
                <a:gd name="T65" fmla="*/ 714 h 996"/>
                <a:gd name="T66" fmla="*/ 185 w 2295"/>
                <a:gd name="T67" fmla="*/ 718 h 996"/>
                <a:gd name="T68" fmla="*/ 876 w 2295"/>
                <a:gd name="T69" fmla="*/ 230 h 996"/>
                <a:gd name="T70" fmla="*/ 870 w 2295"/>
                <a:gd name="T71" fmla="*/ 151 h 996"/>
                <a:gd name="T72" fmla="*/ 909 w 2295"/>
                <a:gd name="T73" fmla="*/ 79 h 996"/>
                <a:gd name="T74" fmla="*/ 980 w 2295"/>
                <a:gd name="T75" fmla="*/ 40 h 996"/>
                <a:gd name="T76" fmla="*/ 1064 w 2295"/>
                <a:gd name="T77" fmla="*/ 48 h 996"/>
                <a:gd name="T78" fmla="*/ 1127 w 2295"/>
                <a:gd name="T79" fmla="*/ 100 h 996"/>
                <a:gd name="T80" fmla="*/ 1151 w 2295"/>
                <a:gd name="T81" fmla="*/ 180 h 996"/>
                <a:gd name="T82" fmla="*/ 1142 w 2295"/>
                <a:gd name="T83" fmla="*/ 228 h 996"/>
                <a:gd name="T84" fmla="*/ 1261 w 2295"/>
                <a:gd name="T85" fmla="*/ 330 h 996"/>
                <a:gd name="T86" fmla="*/ 1386 w 2295"/>
                <a:gd name="T87" fmla="*/ 437 h 996"/>
                <a:gd name="T88" fmla="*/ 1497 w 2295"/>
                <a:gd name="T89" fmla="*/ 530 h 996"/>
                <a:gd name="T90" fmla="*/ 1559 w 2295"/>
                <a:gd name="T91" fmla="*/ 500 h 996"/>
                <a:gd name="T92" fmla="*/ 1624 w 2295"/>
                <a:gd name="T93" fmla="*/ 504 h 996"/>
                <a:gd name="T94" fmla="*/ 1695 w 2295"/>
                <a:gd name="T95" fmla="*/ 491 h 996"/>
                <a:gd name="T96" fmla="*/ 1817 w 2295"/>
                <a:gd name="T97" fmla="*/ 380 h 996"/>
                <a:gd name="T98" fmla="*/ 1945 w 2295"/>
                <a:gd name="T99" fmla="*/ 264 h 996"/>
                <a:gd name="T100" fmla="*/ 2013 w 2295"/>
                <a:gd name="T101" fmla="*/ 170 h 996"/>
                <a:gd name="T102" fmla="*/ 2021 w 2295"/>
                <a:gd name="T103" fmla="*/ 88 h 996"/>
                <a:gd name="T104" fmla="*/ 2073 w 2295"/>
                <a:gd name="T105" fmla="*/ 25 h 996"/>
                <a:gd name="T106" fmla="*/ 2153 w 2295"/>
                <a:gd name="T107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5" h="996">
                  <a:moveTo>
                    <a:pt x="2153" y="0"/>
                  </a:moveTo>
                  <a:lnTo>
                    <a:pt x="2181" y="4"/>
                  </a:lnTo>
                  <a:lnTo>
                    <a:pt x="2208" y="11"/>
                  </a:lnTo>
                  <a:lnTo>
                    <a:pt x="2232" y="25"/>
                  </a:lnTo>
                  <a:lnTo>
                    <a:pt x="2254" y="42"/>
                  </a:lnTo>
                  <a:lnTo>
                    <a:pt x="2271" y="63"/>
                  </a:lnTo>
                  <a:lnTo>
                    <a:pt x="2284" y="88"/>
                  </a:lnTo>
                  <a:lnTo>
                    <a:pt x="2291" y="115"/>
                  </a:lnTo>
                  <a:lnTo>
                    <a:pt x="2295" y="143"/>
                  </a:lnTo>
                  <a:lnTo>
                    <a:pt x="2291" y="172"/>
                  </a:lnTo>
                  <a:lnTo>
                    <a:pt x="2284" y="198"/>
                  </a:lnTo>
                  <a:lnTo>
                    <a:pt x="2271" y="223"/>
                  </a:lnTo>
                  <a:lnTo>
                    <a:pt x="2254" y="244"/>
                  </a:lnTo>
                  <a:lnTo>
                    <a:pt x="2232" y="261"/>
                  </a:lnTo>
                  <a:lnTo>
                    <a:pt x="2208" y="274"/>
                  </a:lnTo>
                  <a:lnTo>
                    <a:pt x="2181" y="283"/>
                  </a:lnTo>
                  <a:lnTo>
                    <a:pt x="2153" y="286"/>
                  </a:lnTo>
                  <a:lnTo>
                    <a:pt x="2129" y="284"/>
                  </a:lnTo>
                  <a:lnTo>
                    <a:pt x="2108" y="277"/>
                  </a:lnTo>
                  <a:lnTo>
                    <a:pt x="2087" y="268"/>
                  </a:lnTo>
                  <a:lnTo>
                    <a:pt x="1718" y="601"/>
                  </a:lnTo>
                  <a:lnTo>
                    <a:pt x="1722" y="613"/>
                  </a:lnTo>
                  <a:lnTo>
                    <a:pt x="1725" y="626"/>
                  </a:lnTo>
                  <a:lnTo>
                    <a:pt x="1726" y="640"/>
                  </a:lnTo>
                  <a:lnTo>
                    <a:pt x="1724" y="669"/>
                  </a:lnTo>
                  <a:lnTo>
                    <a:pt x="1715" y="696"/>
                  </a:lnTo>
                  <a:lnTo>
                    <a:pt x="1702" y="720"/>
                  </a:lnTo>
                  <a:lnTo>
                    <a:pt x="1685" y="741"/>
                  </a:lnTo>
                  <a:lnTo>
                    <a:pt x="1663" y="758"/>
                  </a:lnTo>
                  <a:lnTo>
                    <a:pt x="1639" y="772"/>
                  </a:lnTo>
                  <a:lnTo>
                    <a:pt x="1612" y="780"/>
                  </a:lnTo>
                  <a:lnTo>
                    <a:pt x="1584" y="783"/>
                  </a:lnTo>
                  <a:lnTo>
                    <a:pt x="1555" y="780"/>
                  </a:lnTo>
                  <a:lnTo>
                    <a:pt x="1528" y="772"/>
                  </a:lnTo>
                  <a:lnTo>
                    <a:pt x="1504" y="758"/>
                  </a:lnTo>
                  <a:lnTo>
                    <a:pt x="1483" y="741"/>
                  </a:lnTo>
                  <a:lnTo>
                    <a:pt x="1465" y="720"/>
                  </a:lnTo>
                  <a:lnTo>
                    <a:pt x="1452" y="696"/>
                  </a:lnTo>
                  <a:lnTo>
                    <a:pt x="1444" y="669"/>
                  </a:lnTo>
                  <a:lnTo>
                    <a:pt x="1441" y="640"/>
                  </a:lnTo>
                  <a:lnTo>
                    <a:pt x="1443" y="629"/>
                  </a:lnTo>
                  <a:lnTo>
                    <a:pt x="1446" y="616"/>
                  </a:lnTo>
                  <a:lnTo>
                    <a:pt x="1410" y="585"/>
                  </a:lnTo>
                  <a:lnTo>
                    <a:pt x="1372" y="554"/>
                  </a:lnTo>
                  <a:lnTo>
                    <a:pt x="1334" y="520"/>
                  </a:lnTo>
                  <a:lnTo>
                    <a:pt x="1293" y="487"/>
                  </a:lnTo>
                  <a:lnTo>
                    <a:pt x="1255" y="452"/>
                  </a:lnTo>
                  <a:lnTo>
                    <a:pt x="1215" y="420"/>
                  </a:lnTo>
                  <a:lnTo>
                    <a:pt x="1177" y="387"/>
                  </a:lnTo>
                  <a:lnTo>
                    <a:pt x="1141" y="356"/>
                  </a:lnTo>
                  <a:lnTo>
                    <a:pt x="1108" y="328"/>
                  </a:lnTo>
                  <a:lnTo>
                    <a:pt x="1077" y="302"/>
                  </a:lnTo>
                  <a:lnTo>
                    <a:pt x="1056" y="313"/>
                  </a:lnTo>
                  <a:lnTo>
                    <a:pt x="1033" y="320"/>
                  </a:lnTo>
                  <a:lnTo>
                    <a:pt x="1009" y="323"/>
                  </a:lnTo>
                  <a:lnTo>
                    <a:pt x="986" y="320"/>
                  </a:lnTo>
                  <a:lnTo>
                    <a:pt x="966" y="315"/>
                  </a:lnTo>
                  <a:lnTo>
                    <a:pt x="946" y="305"/>
                  </a:lnTo>
                  <a:lnTo>
                    <a:pt x="928" y="294"/>
                  </a:lnTo>
                  <a:lnTo>
                    <a:pt x="897" y="319"/>
                  </a:lnTo>
                  <a:lnTo>
                    <a:pt x="861" y="346"/>
                  </a:lnTo>
                  <a:lnTo>
                    <a:pt x="822" y="378"/>
                  </a:lnTo>
                  <a:lnTo>
                    <a:pt x="780" y="411"/>
                  </a:lnTo>
                  <a:lnTo>
                    <a:pt x="735" y="447"/>
                  </a:lnTo>
                  <a:lnTo>
                    <a:pt x="688" y="484"/>
                  </a:lnTo>
                  <a:lnTo>
                    <a:pt x="640" y="521"/>
                  </a:lnTo>
                  <a:lnTo>
                    <a:pt x="592" y="560"/>
                  </a:lnTo>
                  <a:lnTo>
                    <a:pt x="543" y="599"/>
                  </a:lnTo>
                  <a:lnTo>
                    <a:pt x="494" y="638"/>
                  </a:lnTo>
                  <a:lnTo>
                    <a:pt x="447" y="677"/>
                  </a:lnTo>
                  <a:lnTo>
                    <a:pt x="400" y="714"/>
                  </a:lnTo>
                  <a:lnTo>
                    <a:pt x="357" y="749"/>
                  </a:lnTo>
                  <a:lnTo>
                    <a:pt x="315" y="782"/>
                  </a:lnTo>
                  <a:lnTo>
                    <a:pt x="277" y="813"/>
                  </a:lnTo>
                  <a:lnTo>
                    <a:pt x="283" y="833"/>
                  </a:lnTo>
                  <a:lnTo>
                    <a:pt x="286" y="853"/>
                  </a:lnTo>
                  <a:lnTo>
                    <a:pt x="283" y="883"/>
                  </a:lnTo>
                  <a:lnTo>
                    <a:pt x="274" y="909"/>
                  </a:lnTo>
                  <a:lnTo>
                    <a:pt x="261" y="933"/>
                  </a:lnTo>
                  <a:lnTo>
                    <a:pt x="244" y="954"/>
                  </a:lnTo>
                  <a:lnTo>
                    <a:pt x="222" y="971"/>
                  </a:lnTo>
                  <a:lnTo>
                    <a:pt x="198" y="984"/>
                  </a:lnTo>
                  <a:lnTo>
                    <a:pt x="171" y="993"/>
                  </a:lnTo>
                  <a:lnTo>
                    <a:pt x="143" y="996"/>
                  </a:lnTo>
                  <a:lnTo>
                    <a:pt x="114" y="993"/>
                  </a:lnTo>
                  <a:lnTo>
                    <a:pt x="87" y="984"/>
                  </a:lnTo>
                  <a:lnTo>
                    <a:pt x="63" y="971"/>
                  </a:lnTo>
                  <a:lnTo>
                    <a:pt x="43" y="954"/>
                  </a:lnTo>
                  <a:lnTo>
                    <a:pt x="24" y="933"/>
                  </a:lnTo>
                  <a:lnTo>
                    <a:pt x="11" y="909"/>
                  </a:lnTo>
                  <a:lnTo>
                    <a:pt x="4" y="883"/>
                  </a:lnTo>
                  <a:lnTo>
                    <a:pt x="0" y="853"/>
                  </a:lnTo>
                  <a:lnTo>
                    <a:pt x="4" y="825"/>
                  </a:lnTo>
                  <a:lnTo>
                    <a:pt x="11" y="798"/>
                  </a:lnTo>
                  <a:lnTo>
                    <a:pt x="24" y="773"/>
                  </a:lnTo>
                  <a:lnTo>
                    <a:pt x="43" y="753"/>
                  </a:lnTo>
                  <a:lnTo>
                    <a:pt x="63" y="736"/>
                  </a:lnTo>
                  <a:lnTo>
                    <a:pt x="87" y="723"/>
                  </a:lnTo>
                  <a:lnTo>
                    <a:pt x="114" y="714"/>
                  </a:lnTo>
                  <a:lnTo>
                    <a:pt x="143" y="711"/>
                  </a:lnTo>
                  <a:lnTo>
                    <a:pt x="165" y="713"/>
                  </a:lnTo>
                  <a:lnTo>
                    <a:pt x="185" y="718"/>
                  </a:lnTo>
                  <a:lnTo>
                    <a:pt x="204" y="727"/>
                  </a:lnTo>
                  <a:lnTo>
                    <a:pt x="222" y="739"/>
                  </a:lnTo>
                  <a:lnTo>
                    <a:pt x="876" y="230"/>
                  </a:lnTo>
                  <a:lnTo>
                    <a:pt x="870" y="206"/>
                  </a:lnTo>
                  <a:lnTo>
                    <a:pt x="866" y="180"/>
                  </a:lnTo>
                  <a:lnTo>
                    <a:pt x="870" y="151"/>
                  </a:lnTo>
                  <a:lnTo>
                    <a:pt x="878" y="125"/>
                  </a:lnTo>
                  <a:lnTo>
                    <a:pt x="891" y="100"/>
                  </a:lnTo>
                  <a:lnTo>
                    <a:pt x="909" y="79"/>
                  </a:lnTo>
                  <a:lnTo>
                    <a:pt x="929" y="61"/>
                  </a:lnTo>
                  <a:lnTo>
                    <a:pt x="954" y="48"/>
                  </a:lnTo>
                  <a:lnTo>
                    <a:pt x="980" y="40"/>
                  </a:lnTo>
                  <a:lnTo>
                    <a:pt x="1009" y="37"/>
                  </a:lnTo>
                  <a:lnTo>
                    <a:pt x="1037" y="40"/>
                  </a:lnTo>
                  <a:lnTo>
                    <a:pt x="1064" y="48"/>
                  </a:lnTo>
                  <a:lnTo>
                    <a:pt x="1088" y="61"/>
                  </a:lnTo>
                  <a:lnTo>
                    <a:pt x="1110" y="79"/>
                  </a:lnTo>
                  <a:lnTo>
                    <a:pt x="1127" y="100"/>
                  </a:lnTo>
                  <a:lnTo>
                    <a:pt x="1140" y="125"/>
                  </a:lnTo>
                  <a:lnTo>
                    <a:pt x="1149" y="151"/>
                  </a:lnTo>
                  <a:lnTo>
                    <a:pt x="1151" y="180"/>
                  </a:lnTo>
                  <a:lnTo>
                    <a:pt x="1150" y="197"/>
                  </a:lnTo>
                  <a:lnTo>
                    <a:pt x="1146" y="213"/>
                  </a:lnTo>
                  <a:lnTo>
                    <a:pt x="1142" y="228"/>
                  </a:lnTo>
                  <a:lnTo>
                    <a:pt x="1179" y="261"/>
                  </a:lnTo>
                  <a:lnTo>
                    <a:pt x="1219" y="294"/>
                  </a:lnTo>
                  <a:lnTo>
                    <a:pt x="1261" y="330"/>
                  </a:lnTo>
                  <a:lnTo>
                    <a:pt x="1303" y="366"/>
                  </a:lnTo>
                  <a:lnTo>
                    <a:pt x="1345" y="401"/>
                  </a:lnTo>
                  <a:lnTo>
                    <a:pt x="1386" y="437"/>
                  </a:lnTo>
                  <a:lnTo>
                    <a:pt x="1426" y="471"/>
                  </a:lnTo>
                  <a:lnTo>
                    <a:pt x="1463" y="502"/>
                  </a:lnTo>
                  <a:lnTo>
                    <a:pt x="1497" y="530"/>
                  </a:lnTo>
                  <a:lnTo>
                    <a:pt x="1516" y="517"/>
                  </a:lnTo>
                  <a:lnTo>
                    <a:pt x="1537" y="506"/>
                  </a:lnTo>
                  <a:lnTo>
                    <a:pt x="1559" y="500"/>
                  </a:lnTo>
                  <a:lnTo>
                    <a:pt x="1584" y="498"/>
                  </a:lnTo>
                  <a:lnTo>
                    <a:pt x="1605" y="500"/>
                  </a:lnTo>
                  <a:lnTo>
                    <a:pt x="1624" y="504"/>
                  </a:lnTo>
                  <a:lnTo>
                    <a:pt x="1643" y="513"/>
                  </a:lnTo>
                  <a:lnTo>
                    <a:pt x="1660" y="523"/>
                  </a:lnTo>
                  <a:lnTo>
                    <a:pt x="1695" y="491"/>
                  </a:lnTo>
                  <a:lnTo>
                    <a:pt x="1734" y="456"/>
                  </a:lnTo>
                  <a:lnTo>
                    <a:pt x="1775" y="419"/>
                  </a:lnTo>
                  <a:lnTo>
                    <a:pt x="1817" y="380"/>
                  </a:lnTo>
                  <a:lnTo>
                    <a:pt x="1860" y="341"/>
                  </a:lnTo>
                  <a:lnTo>
                    <a:pt x="1903" y="302"/>
                  </a:lnTo>
                  <a:lnTo>
                    <a:pt x="1945" y="264"/>
                  </a:lnTo>
                  <a:lnTo>
                    <a:pt x="1984" y="228"/>
                  </a:lnTo>
                  <a:lnTo>
                    <a:pt x="2020" y="196"/>
                  </a:lnTo>
                  <a:lnTo>
                    <a:pt x="2013" y="170"/>
                  </a:lnTo>
                  <a:lnTo>
                    <a:pt x="2010" y="143"/>
                  </a:lnTo>
                  <a:lnTo>
                    <a:pt x="2013" y="115"/>
                  </a:lnTo>
                  <a:lnTo>
                    <a:pt x="2021" y="88"/>
                  </a:lnTo>
                  <a:lnTo>
                    <a:pt x="2034" y="63"/>
                  </a:lnTo>
                  <a:lnTo>
                    <a:pt x="2051" y="42"/>
                  </a:lnTo>
                  <a:lnTo>
                    <a:pt x="2073" y="25"/>
                  </a:lnTo>
                  <a:lnTo>
                    <a:pt x="2097" y="11"/>
                  </a:lnTo>
                  <a:lnTo>
                    <a:pt x="2124" y="4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5" name="Group 32"/>
          <p:cNvGrpSpPr>
            <a:grpSpLocks noChangeAspect="1"/>
          </p:cNvGrpSpPr>
          <p:nvPr/>
        </p:nvGrpSpPr>
        <p:grpSpPr bwMode="auto">
          <a:xfrm>
            <a:off x="9607435" y="1939759"/>
            <a:ext cx="386724" cy="359828"/>
            <a:chOff x="2335" y="740"/>
            <a:chExt cx="3034" cy="2823"/>
          </a:xfrm>
          <a:solidFill>
            <a:schemeClr val="bg1">
              <a:lumMod val="75000"/>
            </a:schemeClr>
          </a:solidFill>
        </p:grpSpPr>
        <p:sp>
          <p:nvSpPr>
            <p:cNvPr id="76" name="Freeform 34"/>
            <p:cNvSpPr>
              <a:spLocks/>
            </p:cNvSpPr>
            <p:nvPr/>
          </p:nvSpPr>
          <p:spPr bwMode="auto">
            <a:xfrm>
              <a:off x="2335" y="740"/>
              <a:ext cx="2715" cy="2512"/>
            </a:xfrm>
            <a:custGeom>
              <a:avLst/>
              <a:gdLst>
                <a:gd name="T0" fmla="*/ 4958 w 5430"/>
                <a:gd name="T1" fmla="*/ 0 h 5024"/>
                <a:gd name="T2" fmla="*/ 5094 w 5430"/>
                <a:gd name="T3" fmla="*/ 20 h 5024"/>
                <a:gd name="T4" fmla="*/ 5214 w 5430"/>
                <a:gd name="T5" fmla="*/ 75 h 5024"/>
                <a:gd name="T6" fmla="*/ 5314 w 5430"/>
                <a:gd name="T7" fmla="*/ 162 h 5024"/>
                <a:gd name="T8" fmla="*/ 5385 w 5430"/>
                <a:gd name="T9" fmla="*/ 273 h 5024"/>
                <a:gd name="T10" fmla="*/ 5424 w 5430"/>
                <a:gd name="T11" fmla="*/ 402 h 5024"/>
                <a:gd name="T12" fmla="*/ 5430 w 5430"/>
                <a:gd name="T13" fmla="*/ 2786 h 5024"/>
                <a:gd name="T14" fmla="*/ 5004 w 5430"/>
                <a:gd name="T15" fmla="*/ 472 h 5024"/>
                <a:gd name="T16" fmla="*/ 4989 w 5430"/>
                <a:gd name="T17" fmla="*/ 438 h 5024"/>
                <a:gd name="T18" fmla="*/ 4958 w 5430"/>
                <a:gd name="T19" fmla="*/ 425 h 5024"/>
                <a:gd name="T20" fmla="*/ 453 w 5430"/>
                <a:gd name="T21" fmla="*/ 429 h 5024"/>
                <a:gd name="T22" fmla="*/ 429 w 5430"/>
                <a:gd name="T23" fmla="*/ 453 h 5024"/>
                <a:gd name="T24" fmla="*/ 426 w 5430"/>
                <a:gd name="T25" fmla="*/ 3515 h 5024"/>
                <a:gd name="T26" fmla="*/ 438 w 5430"/>
                <a:gd name="T27" fmla="*/ 3549 h 5024"/>
                <a:gd name="T28" fmla="*/ 472 w 5430"/>
                <a:gd name="T29" fmla="*/ 3561 h 5024"/>
                <a:gd name="T30" fmla="*/ 4175 w 5430"/>
                <a:gd name="T31" fmla="*/ 3987 h 5024"/>
                <a:gd name="T32" fmla="*/ 3455 w 5430"/>
                <a:gd name="T33" fmla="*/ 4599 h 5024"/>
                <a:gd name="T34" fmla="*/ 3740 w 5430"/>
                <a:gd name="T35" fmla="*/ 4604 h 5024"/>
                <a:gd name="T36" fmla="*/ 3825 w 5430"/>
                <a:gd name="T37" fmla="*/ 4645 h 5024"/>
                <a:gd name="T38" fmla="*/ 3882 w 5430"/>
                <a:gd name="T39" fmla="*/ 4719 h 5024"/>
                <a:gd name="T40" fmla="*/ 3904 w 5430"/>
                <a:gd name="T41" fmla="*/ 4811 h 5024"/>
                <a:gd name="T42" fmla="*/ 3882 w 5430"/>
                <a:gd name="T43" fmla="*/ 4905 h 5024"/>
                <a:gd name="T44" fmla="*/ 3825 w 5430"/>
                <a:gd name="T45" fmla="*/ 4977 h 5024"/>
                <a:gd name="T46" fmla="*/ 3740 w 5430"/>
                <a:gd name="T47" fmla="*/ 5019 h 5024"/>
                <a:gd name="T48" fmla="*/ 1737 w 5430"/>
                <a:gd name="T49" fmla="*/ 5024 h 5024"/>
                <a:gd name="T50" fmla="*/ 1645 w 5430"/>
                <a:gd name="T51" fmla="*/ 5002 h 5024"/>
                <a:gd name="T52" fmla="*/ 1572 w 5430"/>
                <a:gd name="T53" fmla="*/ 4945 h 5024"/>
                <a:gd name="T54" fmla="*/ 1531 w 5430"/>
                <a:gd name="T55" fmla="*/ 4860 h 5024"/>
                <a:gd name="T56" fmla="*/ 1531 w 5430"/>
                <a:gd name="T57" fmla="*/ 4763 h 5024"/>
                <a:gd name="T58" fmla="*/ 1572 w 5430"/>
                <a:gd name="T59" fmla="*/ 4678 h 5024"/>
                <a:gd name="T60" fmla="*/ 1645 w 5430"/>
                <a:gd name="T61" fmla="*/ 4621 h 5024"/>
                <a:gd name="T62" fmla="*/ 1737 w 5430"/>
                <a:gd name="T63" fmla="*/ 4599 h 5024"/>
                <a:gd name="T64" fmla="*/ 1975 w 5430"/>
                <a:gd name="T65" fmla="*/ 3987 h 5024"/>
                <a:gd name="T66" fmla="*/ 402 w 5430"/>
                <a:gd name="T67" fmla="*/ 3983 h 5024"/>
                <a:gd name="T68" fmla="*/ 273 w 5430"/>
                <a:gd name="T69" fmla="*/ 3943 h 5024"/>
                <a:gd name="T70" fmla="*/ 162 w 5430"/>
                <a:gd name="T71" fmla="*/ 3871 h 5024"/>
                <a:gd name="T72" fmla="*/ 76 w 5430"/>
                <a:gd name="T73" fmla="*/ 3773 h 5024"/>
                <a:gd name="T74" fmla="*/ 20 w 5430"/>
                <a:gd name="T75" fmla="*/ 3652 h 5024"/>
                <a:gd name="T76" fmla="*/ 0 w 5430"/>
                <a:gd name="T77" fmla="*/ 3515 h 5024"/>
                <a:gd name="T78" fmla="*/ 6 w 5430"/>
                <a:gd name="T79" fmla="*/ 402 h 5024"/>
                <a:gd name="T80" fmla="*/ 44 w 5430"/>
                <a:gd name="T81" fmla="*/ 273 h 5024"/>
                <a:gd name="T82" fmla="*/ 116 w 5430"/>
                <a:gd name="T83" fmla="*/ 162 h 5024"/>
                <a:gd name="T84" fmla="*/ 216 w 5430"/>
                <a:gd name="T85" fmla="*/ 75 h 5024"/>
                <a:gd name="T86" fmla="*/ 335 w 5430"/>
                <a:gd name="T87" fmla="*/ 20 h 5024"/>
                <a:gd name="T88" fmla="*/ 472 w 5430"/>
                <a:gd name="T89" fmla="*/ 0 h 5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30" h="5024">
                  <a:moveTo>
                    <a:pt x="472" y="0"/>
                  </a:moveTo>
                  <a:lnTo>
                    <a:pt x="4958" y="0"/>
                  </a:lnTo>
                  <a:lnTo>
                    <a:pt x="5028" y="5"/>
                  </a:lnTo>
                  <a:lnTo>
                    <a:pt x="5094" y="20"/>
                  </a:lnTo>
                  <a:lnTo>
                    <a:pt x="5157" y="44"/>
                  </a:lnTo>
                  <a:lnTo>
                    <a:pt x="5214" y="75"/>
                  </a:lnTo>
                  <a:lnTo>
                    <a:pt x="5267" y="116"/>
                  </a:lnTo>
                  <a:lnTo>
                    <a:pt x="5314" y="162"/>
                  </a:lnTo>
                  <a:lnTo>
                    <a:pt x="5352" y="215"/>
                  </a:lnTo>
                  <a:lnTo>
                    <a:pt x="5385" y="273"/>
                  </a:lnTo>
                  <a:lnTo>
                    <a:pt x="5409" y="335"/>
                  </a:lnTo>
                  <a:lnTo>
                    <a:pt x="5424" y="402"/>
                  </a:lnTo>
                  <a:lnTo>
                    <a:pt x="5430" y="472"/>
                  </a:lnTo>
                  <a:lnTo>
                    <a:pt x="5430" y="2786"/>
                  </a:lnTo>
                  <a:lnTo>
                    <a:pt x="5004" y="2786"/>
                  </a:lnTo>
                  <a:lnTo>
                    <a:pt x="5004" y="472"/>
                  </a:lnTo>
                  <a:lnTo>
                    <a:pt x="5000" y="453"/>
                  </a:lnTo>
                  <a:lnTo>
                    <a:pt x="4989" y="438"/>
                  </a:lnTo>
                  <a:lnTo>
                    <a:pt x="4976" y="429"/>
                  </a:lnTo>
                  <a:lnTo>
                    <a:pt x="4958" y="425"/>
                  </a:lnTo>
                  <a:lnTo>
                    <a:pt x="472" y="425"/>
                  </a:lnTo>
                  <a:lnTo>
                    <a:pt x="453" y="429"/>
                  </a:lnTo>
                  <a:lnTo>
                    <a:pt x="438" y="438"/>
                  </a:lnTo>
                  <a:lnTo>
                    <a:pt x="429" y="453"/>
                  </a:lnTo>
                  <a:lnTo>
                    <a:pt x="426" y="472"/>
                  </a:lnTo>
                  <a:lnTo>
                    <a:pt x="426" y="3515"/>
                  </a:lnTo>
                  <a:lnTo>
                    <a:pt x="429" y="3534"/>
                  </a:lnTo>
                  <a:lnTo>
                    <a:pt x="438" y="3549"/>
                  </a:lnTo>
                  <a:lnTo>
                    <a:pt x="453" y="3558"/>
                  </a:lnTo>
                  <a:lnTo>
                    <a:pt x="472" y="3561"/>
                  </a:lnTo>
                  <a:lnTo>
                    <a:pt x="4175" y="3561"/>
                  </a:lnTo>
                  <a:lnTo>
                    <a:pt x="4175" y="3987"/>
                  </a:lnTo>
                  <a:lnTo>
                    <a:pt x="3455" y="3987"/>
                  </a:lnTo>
                  <a:lnTo>
                    <a:pt x="3455" y="4599"/>
                  </a:lnTo>
                  <a:lnTo>
                    <a:pt x="3690" y="4599"/>
                  </a:lnTo>
                  <a:lnTo>
                    <a:pt x="3740" y="4604"/>
                  </a:lnTo>
                  <a:lnTo>
                    <a:pt x="3784" y="4621"/>
                  </a:lnTo>
                  <a:lnTo>
                    <a:pt x="3825" y="4645"/>
                  </a:lnTo>
                  <a:lnTo>
                    <a:pt x="3856" y="4678"/>
                  </a:lnTo>
                  <a:lnTo>
                    <a:pt x="3882" y="4719"/>
                  </a:lnTo>
                  <a:lnTo>
                    <a:pt x="3899" y="4763"/>
                  </a:lnTo>
                  <a:lnTo>
                    <a:pt x="3904" y="4811"/>
                  </a:lnTo>
                  <a:lnTo>
                    <a:pt x="3899" y="4860"/>
                  </a:lnTo>
                  <a:lnTo>
                    <a:pt x="3882" y="4905"/>
                  </a:lnTo>
                  <a:lnTo>
                    <a:pt x="3856" y="4945"/>
                  </a:lnTo>
                  <a:lnTo>
                    <a:pt x="3825" y="4977"/>
                  </a:lnTo>
                  <a:lnTo>
                    <a:pt x="3784" y="5002"/>
                  </a:lnTo>
                  <a:lnTo>
                    <a:pt x="3740" y="5019"/>
                  </a:lnTo>
                  <a:lnTo>
                    <a:pt x="3690" y="5024"/>
                  </a:lnTo>
                  <a:lnTo>
                    <a:pt x="1737" y="5024"/>
                  </a:lnTo>
                  <a:lnTo>
                    <a:pt x="1690" y="5019"/>
                  </a:lnTo>
                  <a:lnTo>
                    <a:pt x="1645" y="5002"/>
                  </a:lnTo>
                  <a:lnTo>
                    <a:pt x="1605" y="4977"/>
                  </a:lnTo>
                  <a:lnTo>
                    <a:pt x="1572" y="4945"/>
                  </a:lnTo>
                  <a:lnTo>
                    <a:pt x="1548" y="4905"/>
                  </a:lnTo>
                  <a:lnTo>
                    <a:pt x="1531" y="4860"/>
                  </a:lnTo>
                  <a:lnTo>
                    <a:pt x="1526" y="4811"/>
                  </a:lnTo>
                  <a:lnTo>
                    <a:pt x="1531" y="4763"/>
                  </a:lnTo>
                  <a:lnTo>
                    <a:pt x="1548" y="4719"/>
                  </a:lnTo>
                  <a:lnTo>
                    <a:pt x="1572" y="4678"/>
                  </a:lnTo>
                  <a:lnTo>
                    <a:pt x="1605" y="4645"/>
                  </a:lnTo>
                  <a:lnTo>
                    <a:pt x="1645" y="4621"/>
                  </a:lnTo>
                  <a:lnTo>
                    <a:pt x="1690" y="4604"/>
                  </a:lnTo>
                  <a:lnTo>
                    <a:pt x="1737" y="4599"/>
                  </a:lnTo>
                  <a:lnTo>
                    <a:pt x="1975" y="4599"/>
                  </a:lnTo>
                  <a:lnTo>
                    <a:pt x="1975" y="3987"/>
                  </a:lnTo>
                  <a:lnTo>
                    <a:pt x="472" y="3987"/>
                  </a:lnTo>
                  <a:lnTo>
                    <a:pt x="402" y="3983"/>
                  </a:lnTo>
                  <a:lnTo>
                    <a:pt x="335" y="3967"/>
                  </a:lnTo>
                  <a:lnTo>
                    <a:pt x="273" y="3943"/>
                  </a:lnTo>
                  <a:lnTo>
                    <a:pt x="216" y="3912"/>
                  </a:lnTo>
                  <a:lnTo>
                    <a:pt x="162" y="3871"/>
                  </a:lnTo>
                  <a:lnTo>
                    <a:pt x="116" y="3825"/>
                  </a:lnTo>
                  <a:lnTo>
                    <a:pt x="76" y="3773"/>
                  </a:lnTo>
                  <a:lnTo>
                    <a:pt x="44" y="3714"/>
                  </a:lnTo>
                  <a:lnTo>
                    <a:pt x="20" y="3652"/>
                  </a:lnTo>
                  <a:lnTo>
                    <a:pt x="6" y="3585"/>
                  </a:lnTo>
                  <a:lnTo>
                    <a:pt x="0" y="3515"/>
                  </a:lnTo>
                  <a:lnTo>
                    <a:pt x="0" y="472"/>
                  </a:lnTo>
                  <a:lnTo>
                    <a:pt x="6" y="402"/>
                  </a:lnTo>
                  <a:lnTo>
                    <a:pt x="20" y="335"/>
                  </a:lnTo>
                  <a:lnTo>
                    <a:pt x="44" y="273"/>
                  </a:lnTo>
                  <a:lnTo>
                    <a:pt x="76" y="215"/>
                  </a:lnTo>
                  <a:lnTo>
                    <a:pt x="116" y="162"/>
                  </a:lnTo>
                  <a:lnTo>
                    <a:pt x="162" y="116"/>
                  </a:lnTo>
                  <a:lnTo>
                    <a:pt x="216" y="75"/>
                  </a:lnTo>
                  <a:lnTo>
                    <a:pt x="273" y="44"/>
                  </a:lnTo>
                  <a:lnTo>
                    <a:pt x="335" y="20"/>
                  </a:lnTo>
                  <a:lnTo>
                    <a:pt x="402" y="5"/>
                  </a:lnTo>
                  <a:lnTo>
                    <a:pt x="4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4555" y="2266"/>
              <a:ext cx="814" cy="1297"/>
            </a:xfrm>
            <a:custGeom>
              <a:avLst/>
              <a:gdLst>
                <a:gd name="T0" fmla="*/ 783 w 1627"/>
                <a:gd name="T1" fmla="*/ 2217 h 2592"/>
                <a:gd name="T2" fmla="*/ 730 w 1627"/>
                <a:gd name="T3" fmla="*/ 2248 h 2592"/>
                <a:gd name="T4" fmla="*/ 700 w 1627"/>
                <a:gd name="T5" fmla="*/ 2299 h 2592"/>
                <a:gd name="T6" fmla="*/ 700 w 1627"/>
                <a:gd name="T7" fmla="*/ 2364 h 2592"/>
                <a:gd name="T8" fmla="*/ 734 w 1627"/>
                <a:gd name="T9" fmla="*/ 2416 h 2592"/>
                <a:gd name="T10" fmla="*/ 785 w 1627"/>
                <a:gd name="T11" fmla="*/ 2445 h 2592"/>
                <a:gd name="T12" fmla="*/ 842 w 1627"/>
                <a:gd name="T13" fmla="*/ 2445 h 2592"/>
                <a:gd name="T14" fmla="*/ 894 w 1627"/>
                <a:gd name="T15" fmla="*/ 2416 h 2592"/>
                <a:gd name="T16" fmla="*/ 927 w 1627"/>
                <a:gd name="T17" fmla="*/ 2364 h 2592"/>
                <a:gd name="T18" fmla="*/ 927 w 1627"/>
                <a:gd name="T19" fmla="*/ 2299 h 2592"/>
                <a:gd name="T20" fmla="*/ 898 w 1627"/>
                <a:gd name="T21" fmla="*/ 2248 h 2592"/>
                <a:gd name="T22" fmla="*/ 846 w 1627"/>
                <a:gd name="T23" fmla="*/ 2217 h 2592"/>
                <a:gd name="T24" fmla="*/ 321 w 1627"/>
                <a:gd name="T25" fmla="*/ 319 h 2592"/>
                <a:gd name="T26" fmla="*/ 1308 w 1627"/>
                <a:gd name="T27" fmla="*/ 2099 h 2592"/>
                <a:gd name="T28" fmla="*/ 321 w 1627"/>
                <a:gd name="T29" fmla="*/ 319 h 2592"/>
                <a:gd name="T30" fmla="*/ 1356 w 1627"/>
                <a:gd name="T31" fmla="*/ 0 h 2592"/>
                <a:gd name="T32" fmla="*/ 1461 w 1627"/>
                <a:gd name="T33" fmla="*/ 20 h 2592"/>
                <a:gd name="T34" fmla="*/ 1548 w 1627"/>
                <a:gd name="T35" fmla="*/ 79 h 2592"/>
                <a:gd name="T36" fmla="*/ 1605 w 1627"/>
                <a:gd name="T37" fmla="*/ 166 h 2592"/>
                <a:gd name="T38" fmla="*/ 1627 w 1627"/>
                <a:gd name="T39" fmla="*/ 271 h 2592"/>
                <a:gd name="T40" fmla="*/ 1622 w 1627"/>
                <a:gd name="T41" fmla="*/ 2377 h 2592"/>
                <a:gd name="T42" fmla="*/ 1581 w 1627"/>
                <a:gd name="T43" fmla="*/ 2473 h 2592"/>
                <a:gd name="T44" fmla="*/ 1507 w 1627"/>
                <a:gd name="T45" fmla="*/ 2546 h 2592"/>
                <a:gd name="T46" fmla="*/ 1410 w 1627"/>
                <a:gd name="T47" fmla="*/ 2587 h 2592"/>
                <a:gd name="T48" fmla="*/ 273 w 1627"/>
                <a:gd name="T49" fmla="*/ 2592 h 2592"/>
                <a:gd name="T50" fmla="*/ 168 w 1627"/>
                <a:gd name="T51" fmla="*/ 2572 h 2592"/>
                <a:gd name="T52" fmla="*/ 81 w 1627"/>
                <a:gd name="T53" fmla="*/ 2513 h 2592"/>
                <a:gd name="T54" fmla="*/ 22 w 1627"/>
                <a:gd name="T55" fmla="*/ 2427 h 2592"/>
                <a:gd name="T56" fmla="*/ 0 w 1627"/>
                <a:gd name="T57" fmla="*/ 2322 h 2592"/>
                <a:gd name="T58" fmla="*/ 6 w 1627"/>
                <a:gd name="T59" fmla="*/ 216 h 2592"/>
                <a:gd name="T60" fmla="*/ 48 w 1627"/>
                <a:gd name="T61" fmla="*/ 120 h 2592"/>
                <a:gd name="T62" fmla="*/ 120 w 1627"/>
                <a:gd name="T63" fmla="*/ 46 h 2592"/>
                <a:gd name="T64" fmla="*/ 218 w 1627"/>
                <a:gd name="T65" fmla="*/ 5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7" h="2592">
                  <a:moveTo>
                    <a:pt x="815" y="2213"/>
                  </a:moveTo>
                  <a:lnTo>
                    <a:pt x="783" y="2217"/>
                  </a:lnTo>
                  <a:lnTo>
                    <a:pt x="754" y="2229"/>
                  </a:lnTo>
                  <a:lnTo>
                    <a:pt x="730" y="2248"/>
                  </a:lnTo>
                  <a:lnTo>
                    <a:pt x="711" y="2272"/>
                  </a:lnTo>
                  <a:lnTo>
                    <a:pt x="700" y="2299"/>
                  </a:lnTo>
                  <a:lnTo>
                    <a:pt x="697" y="2331"/>
                  </a:lnTo>
                  <a:lnTo>
                    <a:pt x="700" y="2364"/>
                  </a:lnTo>
                  <a:lnTo>
                    <a:pt x="713" y="2392"/>
                  </a:lnTo>
                  <a:lnTo>
                    <a:pt x="734" y="2416"/>
                  </a:lnTo>
                  <a:lnTo>
                    <a:pt x="759" y="2434"/>
                  </a:lnTo>
                  <a:lnTo>
                    <a:pt x="785" y="2445"/>
                  </a:lnTo>
                  <a:lnTo>
                    <a:pt x="815" y="2449"/>
                  </a:lnTo>
                  <a:lnTo>
                    <a:pt x="842" y="2445"/>
                  </a:lnTo>
                  <a:lnTo>
                    <a:pt x="868" y="2434"/>
                  </a:lnTo>
                  <a:lnTo>
                    <a:pt x="894" y="2416"/>
                  </a:lnTo>
                  <a:lnTo>
                    <a:pt x="914" y="2392"/>
                  </a:lnTo>
                  <a:lnTo>
                    <a:pt x="927" y="2364"/>
                  </a:lnTo>
                  <a:lnTo>
                    <a:pt x="933" y="2331"/>
                  </a:lnTo>
                  <a:lnTo>
                    <a:pt x="927" y="2299"/>
                  </a:lnTo>
                  <a:lnTo>
                    <a:pt x="916" y="2272"/>
                  </a:lnTo>
                  <a:lnTo>
                    <a:pt x="898" y="2248"/>
                  </a:lnTo>
                  <a:lnTo>
                    <a:pt x="874" y="2229"/>
                  </a:lnTo>
                  <a:lnTo>
                    <a:pt x="846" y="2217"/>
                  </a:lnTo>
                  <a:lnTo>
                    <a:pt x="815" y="2213"/>
                  </a:lnTo>
                  <a:close/>
                  <a:moveTo>
                    <a:pt x="321" y="319"/>
                  </a:moveTo>
                  <a:lnTo>
                    <a:pt x="321" y="2099"/>
                  </a:lnTo>
                  <a:lnTo>
                    <a:pt x="1308" y="2099"/>
                  </a:lnTo>
                  <a:lnTo>
                    <a:pt x="1308" y="319"/>
                  </a:lnTo>
                  <a:lnTo>
                    <a:pt x="321" y="319"/>
                  </a:lnTo>
                  <a:close/>
                  <a:moveTo>
                    <a:pt x="273" y="0"/>
                  </a:moveTo>
                  <a:lnTo>
                    <a:pt x="1356" y="0"/>
                  </a:lnTo>
                  <a:lnTo>
                    <a:pt x="1410" y="5"/>
                  </a:lnTo>
                  <a:lnTo>
                    <a:pt x="1461" y="20"/>
                  </a:lnTo>
                  <a:lnTo>
                    <a:pt x="1507" y="46"/>
                  </a:lnTo>
                  <a:lnTo>
                    <a:pt x="1548" y="79"/>
                  </a:lnTo>
                  <a:lnTo>
                    <a:pt x="1581" y="120"/>
                  </a:lnTo>
                  <a:lnTo>
                    <a:pt x="1605" y="166"/>
                  </a:lnTo>
                  <a:lnTo>
                    <a:pt x="1622" y="216"/>
                  </a:lnTo>
                  <a:lnTo>
                    <a:pt x="1627" y="271"/>
                  </a:lnTo>
                  <a:lnTo>
                    <a:pt x="1627" y="2322"/>
                  </a:lnTo>
                  <a:lnTo>
                    <a:pt x="1622" y="2377"/>
                  </a:lnTo>
                  <a:lnTo>
                    <a:pt x="1605" y="2427"/>
                  </a:lnTo>
                  <a:lnTo>
                    <a:pt x="1581" y="2473"/>
                  </a:lnTo>
                  <a:lnTo>
                    <a:pt x="1548" y="2513"/>
                  </a:lnTo>
                  <a:lnTo>
                    <a:pt x="1507" y="2546"/>
                  </a:lnTo>
                  <a:lnTo>
                    <a:pt x="1461" y="2572"/>
                  </a:lnTo>
                  <a:lnTo>
                    <a:pt x="1410" y="2587"/>
                  </a:lnTo>
                  <a:lnTo>
                    <a:pt x="1356" y="2592"/>
                  </a:lnTo>
                  <a:lnTo>
                    <a:pt x="273" y="2592"/>
                  </a:lnTo>
                  <a:lnTo>
                    <a:pt x="218" y="2587"/>
                  </a:lnTo>
                  <a:lnTo>
                    <a:pt x="168" y="2572"/>
                  </a:lnTo>
                  <a:lnTo>
                    <a:pt x="120" y="2546"/>
                  </a:lnTo>
                  <a:lnTo>
                    <a:pt x="81" y="2513"/>
                  </a:lnTo>
                  <a:lnTo>
                    <a:pt x="48" y="2473"/>
                  </a:lnTo>
                  <a:lnTo>
                    <a:pt x="22" y="2427"/>
                  </a:lnTo>
                  <a:lnTo>
                    <a:pt x="6" y="2377"/>
                  </a:lnTo>
                  <a:lnTo>
                    <a:pt x="0" y="2322"/>
                  </a:lnTo>
                  <a:lnTo>
                    <a:pt x="0" y="271"/>
                  </a:lnTo>
                  <a:lnTo>
                    <a:pt x="6" y="216"/>
                  </a:lnTo>
                  <a:lnTo>
                    <a:pt x="22" y="166"/>
                  </a:lnTo>
                  <a:lnTo>
                    <a:pt x="48" y="120"/>
                  </a:lnTo>
                  <a:lnTo>
                    <a:pt x="81" y="79"/>
                  </a:lnTo>
                  <a:lnTo>
                    <a:pt x="120" y="46"/>
                  </a:lnTo>
                  <a:lnTo>
                    <a:pt x="168" y="20"/>
                  </a:lnTo>
                  <a:lnTo>
                    <a:pt x="218" y="5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8" name="텍스트 개체 틀 98"/>
          <p:cNvSpPr>
            <a:spLocks noGrp="1"/>
          </p:cNvSpPr>
          <p:nvPr>
            <p:ph type="body" sz="quarter" idx="23"/>
          </p:nvPr>
        </p:nvSpPr>
        <p:spPr>
          <a:xfrm>
            <a:off x="1517559" y="2458131"/>
            <a:ext cx="2038850" cy="195118"/>
          </a:xfrm>
        </p:spPr>
        <p:txBody>
          <a:bodyPr/>
          <a:lstStyle/>
          <a:p>
            <a:r>
              <a:rPr lang="ko-KR" altLang="en-US" sz="1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공통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텍스트 개체 틀 98"/>
          <p:cNvSpPr>
            <a:spLocks noGrp="1"/>
          </p:cNvSpPr>
          <p:nvPr>
            <p:ph type="body" sz="quarter" idx="23"/>
          </p:nvPr>
        </p:nvSpPr>
        <p:spPr>
          <a:xfrm>
            <a:off x="5156464" y="2458131"/>
            <a:ext cx="2038850" cy="195118"/>
          </a:xfrm>
        </p:spPr>
        <p:txBody>
          <a:bodyPr/>
          <a:lstStyle/>
          <a:p>
            <a:r>
              <a:rPr lang="en-US" altLang="ko-KR" sz="1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Frontend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텍스트 개체 틀 98"/>
          <p:cNvSpPr>
            <a:spLocks noGrp="1"/>
          </p:cNvSpPr>
          <p:nvPr>
            <p:ph type="body" sz="quarter" idx="23"/>
          </p:nvPr>
        </p:nvSpPr>
        <p:spPr>
          <a:xfrm>
            <a:off x="8761041" y="2458131"/>
            <a:ext cx="2038850" cy="195118"/>
          </a:xfrm>
        </p:spPr>
        <p:txBody>
          <a:bodyPr/>
          <a:lstStyle/>
          <a:p>
            <a:r>
              <a:rPr lang="en-US" altLang="ko-KR" sz="1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Backend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1518086" y="3089512"/>
            <a:ext cx="2038323" cy="165815"/>
          </a:xfrm>
        </p:spPr>
        <p:txBody>
          <a:bodyPr/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1518086" y="3324293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Windows 10</a:t>
            </a:r>
            <a:endParaRPr lang="ko-KR" altLang="en-US" dirty="0"/>
          </a:p>
        </p:txBody>
      </p:sp>
      <p:sp>
        <p:nvSpPr>
          <p:cNvPr id="83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1515938" y="3615398"/>
            <a:ext cx="2038323" cy="165815"/>
          </a:xfrm>
        </p:spPr>
        <p:txBody>
          <a:bodyPr/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소스코드 작성 도구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1515938" y="3850179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Eclipse</a:t>
            </a:r>
            <a:endParaRPr lang="ko-KR" altLang="en-US" dirty="0"/>
          </a:p>
        </p:txBody>
      </p:sp>
      <p:sp>
        <p:nvSpPr>
          <p:cNvPr id="85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1526669" y="4115531"/>
            <a:ext cx="2038323" cy="165815"/>
          </a:xfrm>
        </p:spPr>
        <p:txBody>
          <a:bodyPr/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제작 도구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1526669" y="4350312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Adobe Photoshop CS7</a:t>
            </a:r>
            <a:endParaRPr lang="ko-KR" altLang="en-US" dirty="0"/>
          </a:p>
        </p:txBody>
      </p:sp>
      <p:sp>
        <p:nvSpPr>
          <p:cNvPr id="87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1526669" y="4604921"/>
            <a:ext cx="2038323" cy="165815"/>
          </a:xfrm>
        </p:spPr>
        <p:txBody>
          <a:bodyPr/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서버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1526669" y="4839702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Apache tomcat 8.0</a:t>
            </a:r>
            <a:endParaRPr lang="ko-KR" altLang="en-US" dirty="0"/>
          </a:p>
        </p:txBody>
      </p:sp>
      <p:sp>
        <p:nvSpPr>
          <p:cNvPr id="89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1526669" y="5107199"/>
            <a:ext cx="2038323" cy="165815"/>
          </a:xfrm>
        </p:spPr>
        <p:txBody>
          <a:bodyPr/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0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1526669" y="5341980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Oracle, AWS</a:t>
            </a:r>
            <a:endParaRPr lang="ko-KR" altLang="en-US" dirty="0"/>
          </a:p>
        </p:txBody>
      </p:sp>
      <p:sp>
        <p:nvSpPr>
          <p:cNvPr id="91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1526669" y="5635237"/>
            <a:ext cx="2038323" cy="165815"/>
          </a:xfrm>
        </p:spPr>
        <p:txBody>
          <a:bodyPr/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형상관리 도구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1526669" y="5870018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GitHub</a:t>
            </a: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2363953" y="3514703"/>
            <a:ext cx="34606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2387563" y="4040594"/>
            <a:ext cx="34606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2387563" y="4542864"/>
            <a:ext cx="34606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2385415" y="5030115"/>
            <a:ext cx="34606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2383267" y="5556006"/>
            <a:ext cx="34606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5156464" y="3796431"/>
            <a:ext cx="2038323" cy="165815"/>
          </a:xfrm>
        </p:spPr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anguage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0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5156464" y="4031212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HTML5, CSS3, </a:t>
            </a:r>
            <a:r>
              <a:rPr lang="en-US" altLang="ko-KR" dirty="0" err="1" smtClean="0"/>
              <a:t>Javascript</a:t>
            </a:r>
            <a:endParaRPr lang="ko-KR" altLang="en-US" dirty="0"/>
          </a:p>
        </p:txBody>
      </p:sp>
      <p:sp>
        <p:nvSpPr>
          <p:cNvPr id="101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5130954" y="4825660"/>
            <a:ext cx="2038323" cy="165815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Framework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5130954" y="5060441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Twitter Bootstrap 3, </a:t>
            </a:r>
            <a:r>
              <a:rPr lang="en-US" altLang="ko-KR" dirty="0" smtClean="0"/>
              <a:t>jQuery, </a:t>
            </a:r>
            <a:r>
              <a:rPr lang="en-US" altLang="ko-KR" dirty="0" smtClean="0"/>
              <a:t>Ajax</a:t>
            </a:r>
            <a:endParaRPr lang="ko-KR" altLang="en-US" dirty="0"/>
          </a:p>
        </p:txBody>
      </p:sp>
      <p:cxnSp>
        <p:nvCxnSpPr>
          <p:cNvPr id="103" name="직선 연결선 102"/>
          <p:cNvCxnSpPr/>
          <p:nvPr/>
        </p:nvCxnSpPr>
        <p:spPr>
          <a:xfrm>
            <a:off x="5978579" y="4498349"/>
            <a:ext cx="34606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4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8786551" y="3796431"/>
            <a:ext cx="2038323" cy="165815"/>
          </a:xfrm>
        </p:spPr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anguage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5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8786551" y="4031212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JAVA, JSP</a:t>
            </a:r>
            <a:endParaRPr lang="ko-KR" altLang="en-US" dirty="0"/>
          </a:p>
        </p:txBody>
      </p:sp>
      <p:sp>
        <p:nvSpPr>
          <p:cNvPr id="106" name="텍스트 개체 틀 111"/>
          <p:cNvSpPr>
            <a:spLocks noGrp="1"/>
          </p:cNvSpPr>
          <p:nvPr>
            <p:ph type="body" sz="quarter" idx="24"/>
          </p:nvPr>
        </p:nvSpPr>
        <p:spPr>
          <a:xfrm>
            <a:off x="8761041" y="4825660"/>
            <a:ext cx="2038323" cy="165815"/>
          </a:xfrm>
        </p:spPr>
        <p:txBody>
          <a:bodyPr/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Framework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텍스트 개체 틀 112"/>
          <p:cNvSpPr>
            <a:spLocks noGrp="1"/>
          </p:cNvSpPr>
          <p:nvPr>
            <p:ph type="body" sz="quarter" idx="25"/>
          </p:nvPr>
        </p:nvSpPr>
        <p:spPr>
          <a:xfrm>
            <a:off x="8761041" y="5060441"/>
            <a:ext cx="2038323" cy="151773"/>
          </a:xfrm>
        </p:spPr>
        <p:txBody>
          <a:bodyPr/>
          <a:lstStyle/>
          <a:p>
            <a:r>
              <a:rPr lang="en-US" altLang="ko-KR" dirty="0" smtClean="0"/>
              <a:t>Spring Framework (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08" name="직선 연결선 107"/>
          <p:cNvCxnSpPr/>
          <p:nvPr/>
        </p:nvCxnSpPr>
        <p:spPr>
          <a:xfrm>
            <a:off x="9608666" y="4498349"/>
            <a:ext cx="34606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2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55" name="텍스트 개체 틀 8"/>
          <p:cNvSpPr txBox="1">
            <a:spLocks/>
          </p:cNvSpPr>
          <p:nvPr/>
        </p:nvSpPr>
        <p:spPr>
          <a:xfrm>
            <a:off x="318384" y="857718"/>
            <a:ext cx="10764217" cy="2509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992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076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3057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8428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79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구조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L 도형 66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L 도형 6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834794"/>
            <a:ext cx="900000" cy="900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63" y="2820797"/>
            <a:ext cx="924528" cy="900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871597"/>
            <a:ext cx="927416" cy="900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63" y="1654794"/>
            <a:ext cx="927918" cy="1080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47" y="2190797"/>
            <a:ext cx="1520690" cy="10800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29" y="4709368"/>
            <a:ext cx="1040326" cy="1080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636" y="4713636"/>
            <a:ext cx="1080000" cy="1080000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827409" y="4497770"/>
            <a:ext cx="948704" cy="900000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CSS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866679" y="4497770"/>
            <a:ext cx="948704" cy="900000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</a:t>
            </a:r>
            <a:endParaRPr lang="ko-KR" altLang="en-US" b="1" spc="-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2347044" y="5397770"/>
            <a:ext cx="948704" cy="900000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</a:t>
            </a:r>
          </a:p>
          <a:p>
            <a:pPr algn="ctr"/>
            <a:r>
              <a:rPr lang="en-US" altLang="ko-KR" b="1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Script</a:t>
            </a:r>
            <a:endParaRPr lang="ko-KR" altLang="en-US" b="1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4271232" y="2437591"/>
            <a:ext cx="1485900" cy="44600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오른쪽 화살표 108"/>
          <p:cNvSpPr/>
          <p:nvPr/>
        </p:nvSpPr>
        <p:spPr>
          <a:xfrm rot="10800000">
            <a:off x="4271232" y="2871597"/>
            <a:ext cx="1485900" cy="44600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오른쪽 화살표 109"/>
          <p:cNvSpPr/>
          <p:nvPr/>
        </p:nvSpPr>
        <p:spPr>
          <a:xfrm>
            <a:off x="7835013" y="4864560"/>
            <a:ext cx="1485900" cy="44600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오른쪽 화살표 110"/>
          <p:cNvSpPr/>
          <p:nvPr/>
        </p:nvSpPr>
        <p:spPr>
          <a:xfrm rot="10800000">
            <a:off x="7835013" y="5298566"/>
            <a:ext cx="1485900" cy="44600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>
            <a:off x="4271232" y="5075564"/>
            <a:ext cx="1485900" cy="44600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오른쪽 화살표 114"/>
          <p:cNvSpPr/>
          <p:nvPr/>
        </p:nvSpPr>
        <p:spPr>
          <a:xfrm rot="16200000">
            <a:off x="6230240" y="3767080"/>
            <a:ext cx="907502" cy="44600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오른쪽 화살표 115"/>
          <p:cNvSpPr/>
          <p:nvPr/>
        </p:nvSpPr>
        <p:spPr>
          <a:xfrm rot="5400000">
            <a:off x="6676242" y="3803667"/>
            <a:ext cx="907502" cy="44600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텍스트 개체 틀 8"/>
          <p:cNvSpPr txBox="1">
            <a:spLocks/>
          </p:cNvSpPr>
          <p:nvPr/>
        </p:nvSpPr>
        <p:spPr>
          <a:xfrm>
            <a:off x="4404936" y="1963250"/>
            <a:ext cx="107305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992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076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3057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8428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79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sz="1700" b="1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en-US" altLang="ko-KR" sz="17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7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request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0" name="텍스트 개체 틀 8"/>
          <p:cNvSpPr txBox="1">
            <a:spLocks/>
          </p:cNvSpPr>
          <p:nvPr/>
        </p:nvSpPr>
        <p:spPr>
          <a:xfrm>
            <a:off x="4437233" y="3317600"/>
            <a:ext cx="1073055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992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076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3057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8428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79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17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response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1" name="텍스트 개체 틀 8"/>
          <p:cNvSpPr txBox="1">
            <a:spLocks/>
          </p:cNvSpPr>
          <p:nvPr/>
        </p:nvSpPr>
        <p:spPr>
          <a:xfrm>
            <a:off x="4126094" y="5612548"/>
            <a:ext cx="1695335" cy="6463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992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076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3057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8428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79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프로그래밍 처리    데이터를 시각화하여                브라우저를 통해 제공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3" name="텍스트 개체 틀 8"/>
          <p:cNvSpPr txBox="1">
            <a:spLocks/>
          </p:cNvSpPr>
          <p:nvPr/>
        </p:nvSpPr>
        <p:spPr>
          <a:xfrm>
            <a:off x="9157777" y="4098786"/>
            <a:ext cx="2108200" cy="4924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992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076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3057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8428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79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sz="17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 System     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입력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4" name="텍스트 개체 틀 8"/>
          <p:cNvSpPr txBox="1">
            <a:spLocks/>
          </p:cNvSpPr>
          <p:nvPr/>
        </p:nvSpPr>
        <p:spPr>
          <a:xfrm>
            <a:off x="7386447" y="3739267"/>
            <a:ext cx="1458690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992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076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3057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8428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79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베이스와    연동하여 자료 제공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256147" y="261621"/>
            <a:ext cx="2671271" cy="2009026"/>
            <a:chOff x="9042400" y="1515021"/>
            <a:chExt cx="2671271" cy="2009026"/>
          </a:xfrm>
        </p:grpSpPr>
        <p:sp>
          <p:nvSpPr>
            <p:cNvPr id="125" name="모서리가 접힌 도형 124"/>
            <p:cNvSpPr/>
            <p:nvPr/>
          </p:nvSpPr>
          <p:spPr>
            <a:xfrm rot="10800000" flipH="1">
              <a:off x="9042400" y="1515021"/>
              <a:ext cx="2671271" cy="2009026"/>
            </a:xfrm>
            <a:prstGeom prst="foldedCorner">
              <a:avLst>
                <a:gd name="adj" fmla="val 2291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67415" y="1638664"/>
              <a:ext cx="25462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 </a:t>
              </a:r>
              <a:r>
                <a:rPr lang="ko-KR" altLang="en-US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요청 </a:t>
              </a:r>
              <a:r>
                <a:rPr lang="en-US" altLang="ko-KR" sz="1200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(browser -&gt;server</a:t>
              </a:r>
              <a:r>
                <a:rPr lang="en-US" altLang="ko-KR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endParaRPr lang="en-US" altLang="ko-KR" sz="1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 </a:t>
              </a:r>
              <a:r>
                <a:rPr lang="ko-KR" altLang="en-US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요청 </a:t>
              </a:r>
              <a:r>
                <a:rPr lang="ko-KR" altLang="en-US" sz="1200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수신 </a:t>
              </a:r>
              <a:r>
                <a:rPr lang="en-US" altLang="ko-KR" sz="1200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(server</a:t>
              </a:r>
              <a:r>
                <a:rPr lang="en-US" altLang="ko-KR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endParaRPr lang="en-US" altLang="ko-KR" sz="1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 </a:t>
              </a:r>
              <a:r>
                <a:rPr lang="ko-KR" altLang="en-US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요청 </a:t>
              </a:r>
              <a:r>
                <a:rPr lang="ko-KR" altLang="en-US" sz="1200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처리 </a:t>
              </a:r>
              <a:r>
                <a:rPr lang="en-US" altLang="ko-KR" sz="1200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(JSP, Servlet, DB</a:t>
              </a:r>
              <a:r>
                <a:rPr lang="en-US" altLang="ko-KR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endParaRPr lang="en-US" altLang="ko-KR" sz="1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 </a:t>
              </a:r>
              <a:r>
                <a:rPr lang="ko-KR" altLang="en-US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결과물 생성</a:t>
              </a:r>
              <a:endParaRPr lang="en-US" altLang="ko-KR" sz="12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1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 </a:t>
              </a:r>
              <a:r>
                <a:rPr lang="ko-KR" altLang="en-US" sz="12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응답 </a:t>
              </a:r>
              <a:r>
                <a:rPr lang="en-US" altLang="ko-KR" sz="1200" dirty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(server-&gt;browser)</a:t>
              </a:r>
              <a:endParaRPr lang="ko-KR" altLang="en-US" sz="1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084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0" r="41105" b="21388"/>
          <a:stretch/>
        </p:blipFill>
        <p:spPr>
          <a:xfrm>
            <a:off x="1887915" y="1108621"/>
            <a:ext cx="9478585" cy="564056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55" name="텍스트 개체 틀 8"/>
          <p:cNvSpPr txBox="1">
            <a:spLocks/>
          </p:cNvSpPr>
          <p:nvPr/>
        </p:nvSpPr>
        <p:spPr>
          <a:xfrm>
            <a:off x="318384" y="857718"/>
            <a:ext cx="10764217" cy="2509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ko-KR" altLang="en-US" sz="1992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itchFamily="34" charset="-127"/>
                <a:ea typeface="Noto Sans CJK KR DemiLight" pitchFamily="34" charset="-127"/>
                <a:cs typeface="+mn-cs"/>
              </a:defRPr>
            </a:lvl1pPr>
            <a:lvl2pPr marL="170764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3057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8428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93799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ko-KR" altLang="en-US" sz="1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구성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L 도형 66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L 도형 6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(customer,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테이블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87569"/>
              </p:ext>
            </p:extLst>
          </p:nvPr>
        </p:nvGraphicFramePr>
        <p:xfrm>
          <a:off x="782794" y="1614239"/>
          <a:ext cx="10418606" cy="45452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1349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635257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493795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600134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4018071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</a:tblGrid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gender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birthday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생일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lev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86277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regdate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34828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pic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프로필 이미지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87784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password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87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11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(payment,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테이블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742076"/>
              </p:ext>
            </p:extLst>
          </p:nvPr>
        </p:nvGraphicFramePr>
        <p:xfrm>
          <a:off x="782794" y="1614239"/>
          <a:ext cx="10418606" cy="40402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1349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635257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493795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600134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4018071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</a:tblGrid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paynum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NUMBER(5,0)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itemcode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NUMBER(4,0)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상품코드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itemname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상품이름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price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NUMBER(5,2)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86277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paydate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결제일시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34828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status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결제상태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87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3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(disease,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질병 테이블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052371"/>
              </p:ext>
            </p:extLst>
          </p:nvPr>
        </p:nvGraphicFramePr>
        <p:xfrm>
          <a:off x="782794" y="1614239"/>
          <a:ext cx="10418606" cy="35352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74706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392129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4018071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</a:tblGrid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region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유전자 위치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disease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질병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study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질병 상세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reported_gene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유전자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odd_ratio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NUMBER(5,2)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해당 유전자 보유 시 발병률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86277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risk_allele_frequency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NUMBER(5,2)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집단 내 유전자 보유 빈도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34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9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medicine,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제약 테이블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gene,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유전자 테이블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096542"/>
              </p:ext>
            </p:extLst>
          </p:nvPr>
        </p:nvGraphicFramePr>
        <p:xfrm>
          <a:off x="782794" y="1588839"/>
          <a:ext cx="10418606" cy="30301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806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557229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4018071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</a:tblGrid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mnum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VARCHAR2(6)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제약 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mname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VARCHAR2(300)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약품 </a:t>
                      </a: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성분</a:t>
                      </a: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itype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VARCHAR2(300)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약품 타입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gname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VARCHAR2(30)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유전자 이름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gln</a:t>
                      </a:r>
                      <a:r>
                        <a:rPr lang="en-US" altLang="ko-KR" sz="1400" baseline="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VARCHAR2(500)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유전자 상세 이름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65858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562996"/>
              </p:ext>
            </p:extLst>
          </p:nvPr>
        </p:nvGraphicFramePr>
        <p:xfrm>
          <a:off x="782794" y="4738439"/>
          <a:ext cx="10418606" cy="15150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806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557229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4018071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</a:tblGrid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gnum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NUMBER(3,0)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유전자 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gname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VARCHAR2(30)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유전자 이름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6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(report,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en-US" altLang="ko-KR" sz="1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qna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1:1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77663"/>
              </p:ext>
            </p:extLst>
          </p:nvPr>
        </p:nvGraphicFramePr>
        <p:xfrm>
          <a:off x="858994" y="1576140"/>
          <a:ext cx="10418606" cy="2377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806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557229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4018071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rnum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NUMBER(5,0)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결과 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paynum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NUMBER(5,0)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 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gname1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유전자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797910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gname2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유전자</a:t>
                      </a: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68570"/>
              </p:ext>
            </p:extLst>
          </p:nvPr>
        </p:nvGraphicFramePr>
        <p:xfrm>
          <a:off x="858994" y="4058496"/>
          <a:ext cx="10418606" cy="21772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806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557229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4018071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</a:tblGrid>
              <a:tr h="371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36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bnum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</a:t>
                      </a:r>
                      <a:r>
                        <a:rPr lang="ko-KR" altLang="en-US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36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 아이디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36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regdate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289734"/>
                  </a:ext>
                </a:extLst>
              </a:tr>
              <a:tr h="36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 내용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064257"/>
                  </a:ext>
                </a:extLst>
              </a:tr>
              <a:tr h="361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reply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4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답변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699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63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659356" y="2406412"/>
            <a:ext cx="8844960" cy="3165956"/>
            <a:chOff x="1625066" y="2278402"/>
            <a:chExt cx="8844960" cy="3165956"/>
          </a:xfrm>
        </p:grpSpPr>
        <p:grpSp>
          <p:nvGrpSpPr>
            <p:cNvPr id="33" name="그룹 32"/>
            <p:cNvGrpSpPr/>
            <p:nvPr/>
          </p:nvGrpSpPr>
          <p:grpSpPr>
            <a:xfrm>
              <a:off x="1625066" y="2290491"/>
              <a:ext cx="2868422" cy="1964662"/>
              <a:chOff x="1156469" y="2955348"/>
              <a:chExt cx="2880000" cy="1380922"/>
            </a:xfrm>
            <a:scene3d>
              <a:camera prst="obliqueBottomRight"/>
              <a:lightRig rig="threePt" dir="t"/>
            </a:scene3d>
          </p:grpSpPr>
          <p:sp>
            <p:nvSpPr>
              <p:cNvPr id="40" name="TextBox 39"/>
              <p:cNvSpPr txBox="1"/>
              <p:nvPr/>
            </p:nvSpPr>
            <p:spPr>
              <a:xfrm>
                <a:off x="1156469" y="2955348"/>
                <a:ext cx="2880000" cy="205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itchFamily="34" charset="-127"/>
                    <a:ea typeface="Noto Sans CJK KR Light" pitchFamily="34" charset="-127"/>
                  </a:defRPr>
                </a:lvl1pPr>
              </a:lstStyle>
              <a:p>
                <a:r>
                  <a:rPr lang="en-US" altLang="ko-KR" sz="1900" dirty="0">
                    <a:solidFill>
                      <a:srgbClr val="05DBE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01 </a:t>
                </a:r>
                <a:r>
                  <a:rPr lang="ko-KR" altLang="en-US" sz="1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서비스 </a:t>
                </a:r>
                <a:r>
                  <a:rPr lang="ko-KR" altLang="en-US" sz="1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소개</a:t>
                </a:r>
                <a:endParaRPr lang="en-US" altLang="ko-KR" sz="1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256403" y="3276253"/>
                <a:ext cx="2780066" cy="1060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기획 의도</a:t>
                </a:r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서비스 개요</a:t>
                </a:r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요구사항 정의</a:t>
                </a:r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3" name="직선 연결선 2"/>
            <p:cNvCxnSpPr/>
            <p:nvPr/>
          </p:nvCxnSpPr>
          <p:spPr>
            <a:xfrm>
              <a:off x="4540469" y="2278408"/>
              <a:ext cx="0" cy="31659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그룹 12"/>
            <p:cNvGrpSpPr/>
            <p:nvPr/>
          </p:nvGrpSpPr>
          <p:grpSpPr>
            <a:xfrm>
              <a:off x="4571999" y="2278403"/>
              <a:ext cx="2868422" cy="2180105"/>
              <a:chOff x="1156469" y="2955348"/>
              <a:chExt cx="2880000" cy="1532355"/>
            </a:xfrm>
            <a:scene3d>
              <a:camera prst="obliqueBottomRight"/>
              <a:lightRig rig="threePt" dir="t"/>
            </a:scene3d>
          </p:grpSpPr>
          <p:sp>
            <p:nvSpPr>
              <p:cNvPr id="14" name="TextBox 13"/>
              <p:cNvSpPr txBox="1"/>
              <p:nvPr/>
            </p:nvSpPr>
            <p:spPr>
              <a:xfrm>
                <a:off x="1156469" y="2955348"/>
                <a:ext cx="2880000" cy="205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itchFamily="34" charset="-127"/>
                    <a:ea typeface="Noto Sans CJK KR Light" pitchFamily="34" charset="-127"/>
                  </a:defRPr>
                </a:lvl1pPr>
              </a:lstStyle>
              <a:p>
                <a:r>
                  <a:rPr lang="en-US" altLang="ko-KR" sz="1900" dirty="0" smtClean="0">
                    <a:solidFill>
                      <a:srgbClr val="05DBE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02 </a:t>
                </a:r>
                <a:r>
                  <a:rPr lang="ko-KR" altLang="en-US" sz="1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개요</a:t>
                </a:r>
                <a:endParaRPr lang="en-US" altLang="ko-KR" sz="1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56403" y="3276253"/>
                <a:ext cx="2780066" cy="1211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개발 환경</a:t>
                </a:r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시스템 구조</a:t>
                </a:r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데이터베이스 구성</a:t>
                </a:r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테이블 명세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7635390" y="2278408"/>
              <a:ext cx="0" cy="31659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7601604" y="2278402"/>
              <a:ext cx="2868422" cy="1318331"/>
              <a:chOff x="1156469" y="2955348"/>
              <a:chExt cx="2880000" cy="926630"/>
            </a:xfrm>
            <a:scene3d>
              <a:camera prst="obliqueBottomRight"/>
              <a:lightRig rig="threePt" dir="t"/>
            </a:scene3d>
          </p:grpSpPr>
          <p:sp>
            <p:nvSpPr>
              <p:cNvPr id="19" name="TextBox 18"/>
              <p:cNvSpPr txBox="1"/>
              <p:nvPr/>
            </p:nvSpPr>
            <p:spPr>
              <a:xfrm>
                <a:off x="1156469" y="2955348"/>
                <a:ext cx="2880000" cy="205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Light" pitchFamily="34" charset="-127"/>
                    <a:ea typeface="Noto Sans CJK KR Light" pitchFamily="34" charset="-127"/>
                  </a:defRPr>
                </a:lvl1pPr>
              </a:lstStyle>
              <a:p>
                <a:r>
                  <a:rPr lang="en-US" altLang="ko-KR" sz="1900" dirty="0" smtClean="0">
                    <a:solidFill>
                      <a:srgbClr val="05DBE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03 </a:t>
                </a:r>
                <a:r>
                  <a:rPr lang="ko-KR" altLang="en-US" sz="19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기술 상세</a:t>
                </a:r>
                <a:endParaRPr lang="en-US" altLang="ko-KR" sz="1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256403" y="3276253"/>
                <a:ext cx="2780066" cy="605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사용자 서비스</a:t>
                </a:r>
                <a:endPara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buClr>
                    <a:srgbClr val="05DBE3"/>
                  </a:buClr>
                </a:pP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관리자 기능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29814" y="857718"/>
            <a:ext cx="10764217" cy="250903"/>
          </a:xfrm>
        </p:spPr>
        <p:txBody>
          <a:bodyPr/>
          <a:lstStyle/>
          <a:p>
            <a:r>
              <a:rPr lang="en-US" altLang="ko-KR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L 도형 24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L 도형 33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2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 useBgFill="1"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(review,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게시판 테이블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82794" y="1614239"/>
          <a:ext cx="10418606" cy="45452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806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493795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600134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4018071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</a:tblGrid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bnum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 아이디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regdate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image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첨부 이미지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86277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title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34828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 이름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87784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cnt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NUMBER(5,0)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조회수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87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78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 useBgFill="1"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review_rep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게시판 댓글 테이블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83112"/>
              </p:ext>
            </p:extLst>
          </p:nvPr>
        </p:nvGraphicFramePr>
        <p:xfrm>
          <a:off x="782794" y="1614239"/>
          <a:ext cx="10418606" cy="40402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806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493795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600134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4018071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</a:tblGrid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key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7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rnum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NULL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bnum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NUMBER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번호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 아이디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 이름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86277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rcontent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VARCHAR2(2000)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내용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34828"/>
                  </a:ext>
                </a:extLst>
              </a:tr>
              <a:tr h="5050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rpic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VARCHAR2(100)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NOT NULL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FK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 프로필 이미지</a:t>
                      </a:r>
                      <a:endParaRPr lang="ko-KR" altLang="en-US" sz="14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0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87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4290133" y="3573942"/>
            <a:ext cx="441889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 </a:t>
            </a:r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Group 16"/>
          <p:cNvGrpSpPr>
            <a:grpSpLocks noChangeAspect="1"/>
          </p:cNvGrpSpPr>
          <p:nvPr/>
        </p:nvGrpSpPr>
        <p:grpSpPr bwMode="auto">
          <a:xfrm>
            <a:off x="5590818" y="2605911"/>
            <a:ext cx="756364" cy="621474"/>
            <a:chOff x="2771" y="943"/>
            <a:chExt cx="2170" cy="1783"/>
          </a:xfrm>
          <a:solidFill>
            <a:schemeClr val="bg1">
              <a:lumMod val="75000"/>
            </a:schemeClr>
          </a:solidFill>
        </p:grpSpPr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144" y="1672"/>
              <a:ext cx="1424" cy="445"/>
            </a:xfrm>
            <a:custGeom>
              <a:avLst/>
              <a:gdLst>
                <a:gd name="T0" fmla="*/ 534 w 2848"/>
                <a:gd name="T1" fmla="*/ 0 h 890"/>
                <a:gd name="T2" fmla="*/ 2314 w 2848"/>
                <a:gd name="T3" fmla="*/ 0 h 890"/>
                <a:gd name="T4" fmla="*/ 2327 w 2848"/>
                <a:gd name="T5" fmla="*/ 2 h 890"/>
                <a:gd name="T6" fmla="*/ 2339 w 2848"/>
                <a:gd name="T7" fmla="*/ 8 h 890"/>
                <a:gd name="T8" fmla="*/ 2346 w 2848"/>
                <a:gd name="T9" fmla="*/ 18 h 890"/>
                <a:gd name="T10" fmla="*/ 2843 w 2848"/>
                <a:gd name="T11" fmla="*/ 831 h 890"/>
                <a:gd name="T12" fmla="*/ 2848 w 2848"/>
                <a:gd name="T13" fmla="*/ 844 h 890"/>
                <a:gd name="T14" fmla="*/ 2848 w 2848"/>
                <a:gd name="T15" fmla="*/ 858 h 890"/>
                <a:gd name="T16" fmla="*/ 2844 w 2848"/>
                <a:gd name="T17" fmla="*/ 871 h 890"/>
                <a:gd name="T18" fmla="*/ 2836 w 2848"/>
                <a:gd name="T19" fmla="*/ 881 h 890"/>
                <a:gd name="T20" fmla="*/ 2825 w 2848"/>
                <a:gd name="T21" fmla="*/ 887 h 890"/>
                <a:gd name="T22" fmla="*/ 2811 w 2848"/>
                <a:gd name="T23" fmla="*/ 890 h 890"/>
                <a:gd name="T24" fmla="*/ 38 w 2848"/>
                <a:gd name="T25" fmla="*/ 890 h 890"/>
                <a:gd name="T26" fmla="*/ 25 w 2848"/>
                <a:gd name="T27" fmla="*/ 887 h 890"/>
                <a:gd name="T28" fmla="*/ 13 w 2848"/>
                <a:gd name="T29" fmla="*/ 881 h 890"/>
                <a:gd name="T30" fmla="*/ 4 w 2848"/>
                <a:gd name="T31" fmla="*/ 871 h 890"/>
                <a:gd name="T32" fmla="*/ 0 w 2848"/>
                <a:gd name="T33" fmla="*/ 858 h 890"/>
                <a:gd name="T34" fmla="*/ 0 w 2848"/>
                <a:gd name="T35" fmla="*/ 844 h 890"/>
                <a:gd name="T36" fmla="*/ 6 w 2848"/>
                <a:gd name="T37" fmla="*/ 831 h 890"/>
                <a:gd name="T38" fmla="*/ 502 w 2848"/>
                <a:gd name="T39" fmla="*/ 18 h 890"/>
                <a:gd name="T40" fmla="*/ 511 w 2848"/>
                <a:gd name="T41" fmla="*/ 8 h 890"/>
                <a:gd name="T42" fmla="*/ 522 w 2848"/>
                <a:gd name="T43" fmla="*/ 2 h 890"/>
                <a:gd name="T44" fmla="*/ 534 w 2848"/>
                <a:gd name="T4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48" h="890">
                  <a:moveTo>
                    <a:pt x="534" y="0"/>
                  </a:moveTo>
                  <a:lnTo>
                    <a:pt x="2314" y="0"/>
                  </a:lnTo>
                  <a:lnTo>
                    <a:pt x="2327" y="2"/>
                  </a:lnTo>
                  <a:lnTo>
                    <a:pt x="2339" y="8"/>
                  </a:lnTo>
                  <a:lnTo>
                    <a:pt x="2346" y="18"/>
                  </a:lnTo>
                  <a:lnTo>
                    <a:pt x="2843" y="831"/>
                  </a:lnTo>
                  <a:lnTo>
                    <a:pt x="2848" y="844"/>
                  </a:lnTo>
                  <a:lnTo>
                    <a:pt x="2848" y="858"/>
                  </a:lnTo>
                  <a:lnTo>
                    <a:pt x="2844" y="871"/>
                  </a:lnTo>
                  <a:lnTo>
                    <a:pt x="2836" y="881"/>
                  </a:lnTo>
                  <a:lnTo>
                    <a:pt x="2825" y="887"/>
                  </a:lnTo>
                  <a:lnTo>
                    <a:pt x="2811" y="890"/>
                  </a:lnTo>
                  <a:lnTo>
                    <a:pt x="38" y="890"/>
                  </a:lnTo>
                  <a:lnTo>
                    <a:pt x="25" y="887"/>
                  </a:lnTo>
                  <a:lnTo>
                    <a:pt x="13" y="881"/>
                  </a:lnTo>
                  <a:lnTo>
                    <a:pt x="4" y="871"/>
                  </a:lnTo>
                  <a:lnTo>
                    <a:pt x="0" y="858"/>
                  </a:lnTo>
                  <a:lnTo>
                    <a:pt x="0" y="844"/>
                  </a:lnTo>
                  <a:lnTo>
                    <a:pt x="6" y="831"/>
                  </a:lnTo>
                  <a:lnTo>
                    <a:pt x="502" y="18"/>
                  </a:lnTo>
                  <a:lnTo>
                    <a:pt x="511" y="8"/>
                  </a:lnTo>
                  <a:lnTo>
                    <a:pt x="522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771" y="2281"/>
              <a:ext cx="2170" cy="445"/>
            </a:xfrm>
            <a:custGeom>
              <a:avLst/>
              <a:gdLst>
                <a:gd name="T0" fmla="*/ 534 w 4338"/>
                <a:gd name="T1" fmla="*/ 0 h 890"/>
                <a:gd name="T2" fmla="*/ 3803 w 4338"/>
                <a:gd name="T3" fmla="*/ 0 h 890"/>
                <a:gd name="T4" fmla="*/ 3815 w 4338"/>
                <a:gd name="T5" fmla="*/ 2 h 890"/>
                <a:gd name="T6" fmla="*/ 3828 w 4338"/>
                <a:gd name="T7" fmla="*/ 9 h 890"/>
                <a:gd name="T8" fmla="*/ 3837 w 4338"/>
                <a:gd name="T9" fmla="*/ 18 h 890"/>
                <a:gd name="T10" fmla="*/ 4333 w 4338"/>
                <a:gd name="T11" fmla="*/ 831 h 890"/>
                <a:gd name="T12" fmla="*/ 4337 w 4338"/>
                <a:gd name="T13" fmla="*/ 843 h 890"/>
                <a:gd name="T14" fmla="*/ 4338 w 4338"/>
                <a:gd name="T15" fmla="*/ 857 h 890"/>
                <a:gd name="T16" fmla="*/ 4333 w 4338"/>
                <a:gd name="T17" fmla="*/ 870 h 890"/>
                <a:gd name="T18" fmla="*/ 4324 w 4338"/>
                <a:gd name="T19" fmla="*/ 881 h 890"/>
                <a:gd name="T20" fmla="*/ 4313 w 4338"/>
                <a:gd name="T21" fmla="*/ 886 h 890"/>
                <a:gd name="T22" fmla="*/ 4299 w 4338"/>
                <a:gd name="T23" fmla="*/ 890 h 890"/>
                <a:gd name="T24" fmla="*/ 37 w 4338"/>
                <a:gd name="T25" fmla="*/ 890 h 890"/>
                <a:gd name="T26" fmla="*/ 23 w 4338"/>
                <a:gd name="T27" fmla="*/ 886 h 890"/>
                <a:gd name="T28" fmla="*/ 12 w 4338"/>
                <a:gd name="T29" fmla="*/ 881 h 890"/>
                <a:gd name="T30" fmla="*/ 3 w 4338"/>
                <a:gd name="T31" fmla="*/ 870 h 890"/>
                <a:gd name="T32" fmla="*/ 0 w 4338"/>
                <a:gd name="T33" fmla="*/ 857 h 890"/>
                <a:gd name="T34" fmla="*/ 0 w 4338"/>
                <a:gd name="T35" fmla="*/ 843 h 890"/>
                <a:gd name="T36" fmla="*/ 5 w 4338"/>
                <a:gd name="T37" fmla="*/ 831 h 890"/>
                <a:gd name="T38" fmla="*/ 501 w 4338"/>
                <a:gd name="T39" fmla="*/ 18 h 890"/>
                <a:gd name="T40" fmla="*/ 510 w 4338"/>
                <a:gd name="T41" fmla="*/ 9 h 890"/>
                <a:gd name="T42" fmla="*/ 521 w 4338"/>
                <a:gd name="T43" fmla="*/ 2 h 890"/>
                <a:gd name="T44" fmla="*/ 534 w 4338"/>
                <a:gd name="T4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38" h="890">
                  <a:moveTo>
                    <a:pt x="534" y="0"/>
                  </a:moveTo>
                  <a:lnTo>
                    <a:pt x="3803" y="0"/>
                  </a:lnTo>
                  <a:lnTo>
                    <a:pt x="3815" y="2"/>
                  </a:lnTo>
                  <a:lnTo>
                    <a:pt x="3828" y="9"/>
                  </a:lnTo>
                  <a:lnTo>
                    <a:pt x="3837" y="18"/>
                  </a:lnTo>
                  <a:lnTo>
                    <a:pt x="4333" y="831"/>
                  </a:lnTo>
                  <a:lnTo>
                    <a:pt x="4337" y="843"/>
                  </a:lnTo>
                  <a:lnTo>
                    <a:pt x="4338" y="857"/>
                  </a:lnTo>
                  <a:lnTo>
                    <a:pt x="4333" y="870"/>
                  </a:lnTo>
                  <a:lnTo>
                    <a:pt x="4324" y="881"/>
                  </a:lnTo>
                  <a:lnTo>
                    <a:pt x="4313" y="886"/>
                  </a:lnTo>
                  <a:lnTo>
                    <a:pt x="4299" y="890"/>
                  </a:lnTo>
                  <a:lnTo>
                    <a:pt x="37" y="890"/>
                  </a:lnTo>
                  <a:lnTo>
                    <a:pt x="23" y="886"/>
                  </a:lnTo>
                  <a:lnTo>
                    <a:pt x="12" y="881"/>
                  </a:lnTo>
                  <a:lnTo>
                    <a:pt x="3" y="870"/>
                  </a:lnTo>
                  <a:lnTo>
                    <a:pt x="0" y="857"/>
                  </a:lnTo>
                  <a:lnTo>
                    <a:pt x="0" y="843"/>
                  </a:lnTo>
                  <a:lnTo>
                    <a:pt x="5" y="831"/>
                  </a:lnTo>
                  <a:lnTo>
                    <a:pt x="501" y="18"/>
                  </a:lnTo>
                  <a:lnTo>
                    <a:pt x="510" y="9"/>
                  </a:lnTo>
                  <a:lnTo>
                    <a:pt x="521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16" y="943"/>
              <a:ext cx="679" cy="564"/>
            </a:xfrm>
            <a:custGeom>
              <a:avLst/>
              <a:gdLst>
                <a:gd name="T0" fmla="*/ 678 w 1358"/>
                <a:gd name="T1" fmla="*/ 0 h 1127"/>
                <a:gd name="T2" fmla="*/ 692 w 1358"/>
                <a:gd name="T3" fmla="*/ 2 h 1127"/>
                <a:gd name="T4" fmla="*/ 703 w 1358"/>
                <a:gd name="T5" fmla="*/ 7 h 1127"/>
                <a:gd name="T6" fmla="*/ 712 w 1358"/>
                <a:gd name="T7" fmla="*/ 18 h 1127"/>
                <a:gd name="T8" fmla="*/ 1353 w 1358"/>
                <a:gd name="T9" fmla="*/ 1068 h 1127"/>
                <a:gd name="T10" fmla="*/ 1358 w 1358"/>
                <a:gd name="T11" fmla="*/ 1080 h 1127"/>
                <a:gd name="T12" fmla="*/ 1358 w 1358"/>
                <a:gd name="T13" fmla="*/ 1093 h 1127"/>
                <a:gd name="T14" fmla="*/ 1355 w 1358"/>
                <a:gd name="T15" fmla="*/ 1107 h 1127"/>
                <a:gd name="T16" fmla="*/ 1346 w 1358"/>
                <a:gd name="T17" fmla="*/ 1118 h 1127"/>
                <a:gd name="T18" fmla="*/ 1333 w 1358"/>
                <a:gd name="T19" fmla="*/ 1123 h 1127"/>
                <a:gd name="T20" fmla="*/ 1321 w 1358"/>
                <a:gd name="T21" fmla="*/ 1127 h 1127"/>
                <a:gd name="T22" fmla="*/ 37 w 1358"/>
                <a:gd name="T23" fmla="*/ 1127 h 1127"/>
                <a:gd name="T24" fmla="*/ 25 w 1358"/>
                <a:gd name="T25" fmla="*/ 1123 h 1127"/>
                <a:gd name="T26" fmla="*/ 12 w 1358"/>
                <a:gd name="T27" fmla="*/ 1118 h 1127"/>
                <a:gd name="T28" fmla="*/ 5 w 1358"/>
                <a:gd name="T29" fmla="*/ 1107 h 1127"/>
                <a:gd name="T30" fmla="*/ 0 w 1358"/>
                <a:gd name="T31" fmla="*/ 1093 h 1127"/>
                <a:gd name="T32" fmla="*/ 0 w 1358"/>
                <a:gd name="T33" fmla="*/ 1080 h 1127"/>
                <a:gd name="T34" fmla="*/ 5 w 1358"/>
                <a:gd name="T35" fmla="*/ 1068 h 1127"/>
                <a:gd name="T36" fmla="*/ 646 w 1358"/>
                <a:gd name="T37" fmla="*/ 18 h 1127"/>
                <a:gd name="T38" fmla="*/ 655 w 1358"/>
                <a:gd name="T39" fmla="*/ 7 h 1127"/>
                <a:gd name="T40" fmla="*/ 666 w 1358"/>
                <a:gd name="T41" fmla="*/ 2 h 1127"/>
                <a:gd name="T42" fmla="*/ 678 w 1358"/>
                <a:gd name="T43" fmla="*/ 0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8" h="1127">
                  <a:moveTo>
                    <a:pt x="678" y="0"/>
                  </a:moveTo>
                  <a:lnTo>
                    <a:pt x="692" y="2"/>
                  </a:lnTo>
                  <a:lnTo>
                    <a:pt x="703" y="7"/>
                  </a:lnTo>
                  <a:lnTo>
                    <a:pt x="712" y="18"/>
                  </a:lnTo>
                  <a:lnTo>
                    <a:pt x="1353" y="1068"/>
                  </a:lnTo>
                  <a:lnTo>
                    <a:pt x="1358" y="1080"/>
                  </a:lnTo>
                  <a:lnTo>
                    <a:pt x="1358" y="1093"/>
                  </a:lnTo>
                  <a:lnTo>
                    <a:pt x="1355" y="1107"/>
                  </a:lnTo>
                  <a:lnTo>
                    <a:pt x="1346" y="1118"/>
                  </a:lnTo>
                  <a:lnTo>
                    <a:pt x="1333" y="1123"/>
                  </a:lnTo>
                  <a:lnTo>
                    <a:pt x="1321" y="1127"/>
                  </a:lnTo>
                  <a:lnTo>
                    <a:pt x="37" y="1127"/>
                  </a:lnTo>
                  <a:lnTo>
                    <a:pt x="25" y="1123"/>
                  </a:lnTo>
                  <a:lnTo>
                    <a:pt x="12" y="1118"/>
                  </a:lnTo>
                  <a:lnTo>
                    <a:pt x="5" y="1107"/>
                  </a:lnTo>
                  <a:lnTo>
                    <a:pt x="0" y="1093"/>
                  </a:lnTo>
                  <a:lnTo>
                    <a:pt x="0" y="1080"/>
                  </a:lnTo>
                  <a:lnTo>
                    <a:pt x="5" y="1068"/>
                  </a:lnTo>
                  <a:lnTo>
                    <a:pt x="646" y="18"/>
                  </a:lnTo>
                  <a:lnTo>
                    <a:pt x="655" y="7"/>
                  </a:lnTo>
                  <a:lnTo>
                    <a:pt x="666" y="2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533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9001" t="11445" r="30898" b="24943"/>
          <a:stretch/>
        </p:blipFill>
        <p:spPr>
          <a:xfrm>
            <a:off x="5606170" y="207953"/>
            <a:ext cx="6027174" cy="6046840"/>
          </a:xfrm>
          <a:prstGeom prst="rect">
            <a:avLst/>
          </a:prstGeom>
          <a:ln w="38100" cap="sq">
            <a:solidFill>
              <a:srgbClr val="D9D9D9"/>
            </a:solidFill>
          </a:ln>
          <a:effectLst/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994854" y="2663416"/>
            <a:ext cx="3536778" cy="1192851"/>
            <a:chOff x="994854" y="2663416"/>
            <a:chExt cx="3536778" cy="1192851"/>
          </a:xfrm>
        </p:grpSpPr>
        <p:sp>
          <p:nvSpPr>
            <p:cNvPr id="21" name="TextBox 20"/>
            <p:cNvSpPr txBox="1"/>
            <p:nvPr/>
          </p:nvSpPr>
          <p:spPr>
            <a:xfrm>
              <a:off x="994855" y="2663416"/>
              <a:ext cx="324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메뉴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4854" y="3179159"/>
              <a:ext cx="3536778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HOME / SERVICE / PRICE / CONTACT / LOGIN</a:t>
              </a:r>
            </a:p>
            <a:p>
              <a:pPr algn="l"/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메뉴로 구성된 상단 고정 바</a:t>
              </a:r>
              <a:endParaRPr lang="en-US" altLang="ko-KR" sz="1600" spc="-4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endParaRPr lang="en-US" altLang="ko-KR" sz="16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" name="타원 2"/>
          <p:cNvSpPr/>
          <p:nvPr/>
        </p:nvSpPr>
        <p:spPr>
          <a:xfrm>
            <a:off x="4779227" y="210920"/>
            <a:ext cx="480722" cy="480722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67605" y="1283821"/>
            <a:ext cx="480722" cy="480722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4853" y="4311243"/>
            <a:ext cx="324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슬라이드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4852" y="4826986"/>
            <a:ext cx="3240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algn="l"/>
            <a:r>
              <a:rPr lang="ko-KR" altLang="en-US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서비스의 핵심을 나타내는 표제 정렬</a:t>
            </a:r>
            <a:endParaRPr lang="en-US" altLang="ko-KR" spc="-40" dirty="0" smtClean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045297" y="6314350"/>
            <a:ext cx="215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bootstrap theme - </a:t>
            </a:r>
            <a:r>
              <a:rPr lang="en-US" altLang="ko-KR" sz="1000" spc="-4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essentia</a:t>
            </a:r>
            <a:endParaRPr lang="en-US" altLang="ko-KR" sz="1000" spc="-4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0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18384" y="1296079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전 메인 페이지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세로 슬라이드 형식의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반응형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1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3868" r="3139"/>
          <a:stretch/>
        </p:blipFill>
        <p:spPr>
          <a:xfrm>
            <a:off x="541339" y="1565755"/>
            <a:ext cx="6217739" cy="3437170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4088" t="5260" r="3771"/>
          <a:stretch/>
        </p:blipFill>
        <p:spPr>
          <a:xfrm>
            <a:off x="6833985" y="1565755"/>
            <a:ext cx="4617410" cy="18148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4348" r="4940"/>
          <a:stretch/>
        </p:blipFill>
        <p:spPr>
          <a:xfrm>
            <a:off x="4495218" y="2768165"/>
            <a:ext cx="7403690" cy="3638879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307170" y="1658364"/>
            <a:ext cx="480722" cy="480722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93624" y="1658364"/>
            <a:ext cx="480722" cy="480722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254857" y="2974970"/>
            <a:ext cx="480722" cy="480722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1339" y="5200495"/>
            <a:ext cx="3240000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 구성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기관 소개 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지도 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API)</a:t>
            </a:r>
          </a:p>
        </p:txBody>
      </p:sp>
      <p:sp>
        <p:nvSpPr>
          <p:cNvPr id="34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295063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전 메인 페이지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세로 슬라이드 형식의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반응형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92" y="5106677"/>
            <a:ext cx="2662708" cy="557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52" y="5624486"/>
            <a:ext cx="2794768" cy="556240"/>
          </a:xfrm>
          <a:prstGeom prst="rect">
            <a:avLst/>
          </a:prstGeom>
        </p:spPr>
      </p:pic>
      <p:sp>
        <p:nvSpPr>
          <p:cNvPr id="33" name="아래쪽 화살표 32"/>
          <p:cNvSpPr/>
          <p:nvPr/>
        </p:nvSpPr>
        <p:spPr>
          <a:xfrm rot="16200000">
            <a:off x="3388971" y="5308515"/>
            <a:ext cx="285136" cy="684010"/>
          </a:xfrm>
          <a:prstGeom prst="down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9196783" y="2555367"/>
            <a:ext cx="906213" cy="0"/>
          </a:xfrm>
          <a:prstGeom prst="line">
            <a:avLst/>
          </a:prstGeom>
          <a:ln w="25400">
            <a:solidFill>
              <a:srgbClr val="05D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876" y="3028225"/>
            <a:ext cx="3196562" cy="2995773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9536817" y="2603852"/>
            <a:ext cx="285136" cy="684010"/>
          </a:xfrm>
          <a:prstGeom prst="down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26396" t="19656" r="25886" b="19489"/>
          <a:stretch/>
        </p:blipFill>
        <p:spPr>
          <a:xfrm>
            <a:off x="3716385" y="1648796"/>
            <a:ext cx="4158946" cy="28455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634970" y="3749742"/>
            <a:ext cx="480722" cy="480722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8303876" y="2020368"/>
            <a:ext cx="3536778" cy="750443"/>
            <a:chOff x="-4975682" y="5924681"/>
            <a:chExt cx="3536778" cy="750443"/>
          </a:xfrm>
        </p:grpSpPr>
        <p:sp>
          <p:nvSpPr>
            <p:cNvPr id="16" name="TextBox 15"/>
            <p:cNvSpPr txBox="1"/>
            <p:nvPr/>
          </p:nvSpPr>
          <p:spPr>
            <a:xfrm>
              <a:off x="-4975682" y="5924681"/>
              <a:ext cx="324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정보 입력 후 확인 버튼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4975682" y="6244237"/>
              <a:ext cx="353677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버튼 클릭 시 유효성 검사를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실시하여</a:t>
              </a:r>
              <a:r>
                <a:rPr lang="en-US" altLang="ko-KR" spc="-40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가입 적합 여부 판단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295063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rcRect l="34720" t="20780" r="37017" b="18992"/>
          <a:stretch/>
        </p:blipFill>
        <p:spPr>
          <a:xfrm>
            <a:off x="1106596" y="1648795"/>
            <a:ext cx="2477729" cy="2821858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974537" y="3077487"/>
            <a:ext cx="480722" cy="480722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74537" y="3749742"/>
            <a:ext cx="480722" cy="480722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3876" y="1648795"/>
            <a:ext cx="324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페이지로 이동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106596" y="4940615"/>
            <a:ext cx="3536778" cy="1223866"/>
            <a:chOff x="994854" y="2710760"/>
            <a:chExt cx="3536778" cy="1223866"/>
          </a:xfrm>
        </p:grpSpPr>
        <p:sp>
          <p:nvSpPr>
            <p:cNvPr id="29" name="TextBox 28"/>
            <p:cNvSpPr txBox="1"/>
            <p:nvPr/>
          </p:nvSpPr>
          <p:spPr>
            <a:xfrm>
              <a:off x="994854" y="2710760"/>
              <a:ext cx="324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4854" y="3072852"/>
              <a:ext cx="3536778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버튼 클릭 시 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존재 여부와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PW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일치 여부를 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AJAX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판단하여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 없을 경우 메인 페이지로 이동</a:t>
              </a:r>
              <a:endParaRPr lang="en-US" altLang="ko-KR" spc="-4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1" name="아래쪽 화살표 30"/>
          <p:cNvSpPr/>
          <p:nvPr/>
        </p:nvSpPr>
        <p:spPr>
          <a:xfrm rot="16200000">
            <a:off x="3453983" y="3501180"/>
            <a:ext cx="294635" cy="977843"/>
          </a:xfrm>
          <a:prstGeom prst="downArrow">
            <a:avLst>
              <a:gd name="adj1" fmla="val 43326"/>
              <a:gd name="adj2" fmla="val 50000"/>
            </a:avLst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2283321" y="5723762"/>
            <a:ext cx="906213" cy="0"/>
          </a:xfrm>
          <a:prstGeom prst="line">
            <a:avLst/>
          </a:prstGeom>
          <a:ln w="25400">
            <a:solidFill>
              <a:srgbClr val="05D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66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475536"/>
              </p:ext>
            </p:extLst>
          </p:nvPr>
        </p:nvGraphicFramePr>
        <p:xfrm>
          <a:off x="418337" y="1806111"/>
          <a:ext cx="7988243" cy="4608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" r:id="rId4" imgW="12368160" imgH="7148880" progId="Photoshop.Image.13">
                  <p:embed/>
                </p:oleObj>
              </mc:Choice>
              <mc:Fallback>
                <p:oleObj name="Image" r:id="rId4" imgW="12368160" imgH="7148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8337" y="1806111"/>
                        <a:ext cx="7988243" cy="4608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8773437" y="3052420"/>
            <a:ext cx="3536778" cy="1885360"/>
            <a:chOff x="994855" y="2663416"/>
            <a:chExt cx="3536778" cy="1885360"/>
          </a:xfrm>
        </p:grpSpPr>
        <p:sp>
          <p:nvSpPr>
            <p:cNvPr id="16" name="TextBox 15"/>
            <p:cNvSpPr txBox="1"/>
            <p:nvPr/>
          </p:nvSpPr>
          <p:spPr>
            <a:xfrm>
              <a:off x="994855" y="2663416"/>
              <a:ext cx="324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메뉴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4855" y="3256114"/>
              <a:ext cx="3536778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b="1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en-US" altLang="ko-KR" b="1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정보 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</a:t>
              </a:r>
              <a:r>
                <a:rPr lang="ko-KR" altLang="en-US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결제내역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b="1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상품소개</a:t>
              </a:r>
              <a:r>
                <a:rPr lang="en-US" altLang="ko-KR" b="1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구입하기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b="1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</a:t>
              </a:r>
              <a:r>
                <a:rPr lang="en-US" altLang="ko-KR" b="1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결과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/ 1:1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상담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/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후기 공유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페이지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46400" y="4110568"/>
            <a:ext cx="480722" cy="480722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08665" y="6415026"/>
            <a:ext cx="2153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bootstrap theme </a:t>
            </a:r>
            <a:r>
              <a:rPr lang="en-US" altLang="ko-KR" sz="1000" spc="-40" dirty="0" smtClean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flat admin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9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0188" y="1653827"/>
            <a:ext cx="170195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 정보 열람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정보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9317" y="1304895"/>
            <a:ext cx="9474304" cy="4997582"/>
            <a:chOff x="353960" y="1304895"/>
            <a:chExt cx="9871589" cy="520714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4519" y="1668459"/>
              <a:ext cx="4541030" cy="281601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4520" y="4556409"/>
              <a:ext cx="4541029" cy="195563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/>
            <a:srcRect l="452" r="1133"/>
            <a:stretch/>
          </p:blipFill>
          <p:spPr>
            <a:xfrm>
              <a:off x="353960" y="1668459"/>
              <a:ext cx="5240595" cy="4833089"/>
            </a:xfrm>
            <a:prstGeom prst="rect">
              <a:avLst/>
            </a:prstGeom>
          </p:spPr>
        </p:pic>
        <p:sp>
          <p:nvSpPr>
            <p:cNvPr id="17" name="타원 16"/>
            <p:cNvSpPr/>
            <p:nvPr/>
          </p:nvSpPr>
          <p:spPr>
            <a:xfrm>
              <a:off x="652121" y="2492649"/>
              <a:ext cx="480722" cy="480722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684211" y="1304895"/>
              <a:ext cx="480722" cy="480722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7474312" y="4200021"/>
              <a:ext cx="480722" cy="480722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980188" y="2127100"/>
            <a:ext cx="2015168" cy="810587"/>
            <a:chOff x="994855" y="2663416"/>
            <a:chExt cx="3536778" cy="810587"/>
          </a:xfrm>
        </p:grpSpPr>
        <p:sp>
          <p:nvSpPr>
            <p:cNvPr id="27" name="TextBox 26"/>
            <p:cNvSpPr txBox="1"/>
            <p:nvPr/>
          </p:nvSpPr>
          <p:spPr>
            <a:xfrm>
              <a:off x="994855" y="2663416"/>
              <a:ext cx="324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 정보 수정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4855" y="3043116"/>
              <a:ext cx="353677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각각의 섹션에서 비밀번호</a:t>
              </a:r>
              <a:r>
                <a:rPr lang="en-US" altLang="ko-KR" spc="-40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프로필 이미지 수정 가능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980188" y="5244553"/>
            <a:ext cx="2015168" cy="1026031"/>
            <a:chOff x="994855" y="2663416"/>
            <a:chExt cx="3536778" cy="1026031"/>
          </a:xfrm>
        </p:grpSpPr>
        <p:sp>
          <p:nvSpPr>
            <p:cNvPr id="30" name="TextBox 29"/>
            <p:cNvSpPr txBox="1"/>
            <p:nvPr/>
          </p:nvSpPr>
          <p:spPr>
            <a:xfrm>
              <a:off x="994855" y="2663416"/>
              <a:ext cx="32400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탈퇴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4855" y="3043116"/>
              <a:ext cx="353677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비밀번호 일치 시 회원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탈퇴에 성공하여 로그인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페이지로 이동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267" y="4124736"/>
            <a:ext cx="1788517" cy="793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1159" y="3076645"/>
            <a:ext cx="1882403" cy="738664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0123242" y="3833343"/>
            <a:ext cx="306349" cy="521733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1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62556" y="3224335"/>
            <a:ext cx="170195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구입 버튼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소개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62556" y="3697608"/>
            <a:ext cx="18460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47" y="1618787"/>
            <a:ext cx="6739547" cy="5011897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114776" y="5980904"/>
            <a:ext cx="461375" cy="461375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002" y="2148977"/>
            <a:ext cx="6333100" cy="3831927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2751314" y="3102650"/>
            <a:ext cx="461375" cy="461375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9662556" y="4170881"/>
            <a:ext cx="2058397" cy="810587"/>
            <a:chOff x="994855" y="2663416"/>
            <a:chExt cx="3612648" cy="810587"/>
          </a:xfrm>
        </p:grpSpPr>
        <p:sp>
          <p:nvSpPr>
            <p:cNvPr id="35" name="TextBox 34"/>
            <p:cNvSpPr txBox="1"/>
            <p:nvPr/>
          </p:nvSpPr>
          <p:spPr>
            <a:xfrm>
              <a:off x="994855" y="2663416"/>
              <a:ext cx="361264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 </a:t>
              </a:r>
              <a:r>
                <a:rPr lang="en-US" altLang="ko-KR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PayPal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결제 버튼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94855" y="3043116"/>
              <a:ext cx="353677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폼에 입력된 정보들을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PayPal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서버로 전송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5612392" y="5268810"/>
            <a:ext cx="461375" cy="461375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83" y="1777171"/>
            <a:ext cx="4871418" cy="4224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73" y="1777171"/>
            <a:ext cx="4984888" cy="29281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91123" y="4982658"/>
            <a:ext cx="56205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form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입력된 정보들을 </a:t>
            </a:r>
            <a:r>
              <a: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PayPal 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서버로 전송하기 위한 </a:t>
            </a:r>
            <a:r>
              <a: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 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endParaRPr lang="en-US" altLang="ko-KR" sz="16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en-US" altLang="ko-KR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paypal_form.jsp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91123" y="5455931"/>
            <a:ext cx="45782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PayPal 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서버에 정보를 전송하기 위한 </a:t>
            </a:r>
            <a:r>
              <a:rPr lang="ko-KR" altLang="en-US" sz="16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값들 </a:t>
            </a:r>
            <a:endParaRPr lang="en-US" altLang="ko-KR" sz="16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37144" y="1655601"/>
            <a:ext cx="461375" cy="461375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2986" y="1728011"/>
            <a:ext cx="4348111" cy="346532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29847" y="2201292"/>
            <a:ext cx="461375" cy="461375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62986" y="2157102"/>
            <a:ext cx="4348111" cy="1274355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058407" y="4204696"/>
            <a:ext cx="3683631" cy="500605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50049" y="5311308"/>
            <a:ext cx="3683631" cy="450396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008123" y="2300748"/>
            <a:ext cx="3683631" cy="560023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4137733" y="3573942"/>
            <a:ext cx="441889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4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Group 16"/>
          <p:cNvGrpSpPr>
            <a:grpSpLocks noChangeAspect="1"/>
          </p:cNvGrpSpPr>
          <p:nvPr/>
        </p:nvGrpSpPr>
        <p:grpSpPr bwMode="auto">
          <a:xfrm>
            <a:off x="5590818" y="2605911"/>
            <a:ext cx="756364" cy="621474"/>
            <a:chOff x="2771" y="943"/>
            <a:chExt cx="2170" cy="1783"/>
          </a:xfrm>
          <a:solidFill>
            <a:schemeClr val="bg1">
              <a:lumMod val="75000"/>
            </a:schemeClr>
          </a:solidFill>
        </p:grpSpPr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144" y="1672"/>
              <a:ext cx="1424" cy="445"/>
            </a:xfrm>
            <a:custGeom>
              <a:avLst/>
              <a:gdLst>
                <a:gd name="T0" fmla="*/ 534 w 2848"/>
                <a:gd name="T1" fmla="*/ 0 h 890"/>
                <a:gd name="T2" fmla="*/ 2314 w 2848"/>
                <a:gd name="T3" fmla="*/ 0 h 890"/>
                <a:gd name="T4" fmla="*/ 2327 w 2848"/>
                <a:gd name="T5" fmla="*/ 2 h 890"/>
                <a:gd name="T6" fmla="*/ 2339 w 2848"/>
                <a:gd name="T7" fmla="*/ 8 h 890"/>
                <a:gd name="T8" fmla="*/ 2346 w 2848"/>
                <a:gd name="T9" fmla="*/ 18 h 890"/>
                <a:gd name="T10" fmla="*/ 2843 w 2848"/>
                <a:gd name="T11" fmla="*/ 831 h 890"/>
                <a:gd name="T12" fmla="*/ 2848 w 2848"/>
                <a:gd name="T13" fmla="*/ 844 h 890"/>
                <a:gd name="T14" fmla="*/ 2848 w 2848"/>
                <a:gd name="T15" fmla="*/ 858 h 890"/>
                <a:gd name="T16" fmla="*/ 2844 w 2848"/>
                <a:gd name="T17" fmla="*/ 871 h 890"/>
                <a:gd name="T18" fmla="*/ 2836 w 2848"/>
                <a:gd name="T19" fmla="*/ 881 h 890"/>
                <a:gd name="T20" fmla="*/ 2825 w 2848"/>
                <a:gd name="T21" fmla="*/ 887 h 890"/>
                <a:gd name="T22" fmla="*/ 2811 w 2848"/>
                <a:gd name="T23" fmla="*/ 890 h 890"/>
                <a:gd name="T24" fmla="*/ 38 w 2848"/>
                <a:gd name="T25" fmla="*/ 890 h 890"/>
                <a:gd name="T26" fmla="*/ 25 w 2848"/>
                <a:gd name="T27" fmla="*/ 887 h 890"/>
                <a:gd name="T28" fmla="*/ 13 w 2848"/>
                <a:gd name="T29" fmla="*/ 881 h 890"/>
                <a:gd name="T30" fmla="*/ 4 w 2848"/>
                <a:gd name="T31" fmla="*/ 871 h 890"/>
                <a:gd name="T32" fmla="*/ 0 w 2848"/>
                <a:gd name="T33" fmla="*/ 858 h 890"/>
                <a:gd name="T34" fmla="*/ 0 w 2848"/>
                <a:gd name="T35" fmla="*/ 844 h 890"/>
                <a:gd name="T36" fmla="*/ 6 w 2848"/>
                <a:gd name="T37" fmla="*/ 831 h 890"/>
                <a:gd name="T38" fmla="*/ 502 w 2848"/>
                <a:gd name="T39" fmla="*/ 18 h 890"/>
                <a:gd name="T40" fmla="*/ 511 w 2848"/>
                <a:gd name="T41" fmla="*/ 8 h 890"/>
                <a:gd name="T42" fmla="*/ 522 w 2848"/>
                <a:gd name="T43" fmla="*/ 2 h 890"/>
                <a:gd name="T44" fmla="*/ 534 w 2848"/>
                <a:gd name="T4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48" h="890">
                  <a:moveTo>
                    <a:pt x="534" y="0"/>
                  </a:moveTo>
                  <a:lnTo>
                    <a:pt x="2314" y="0"/>
                  </a:lnTo>
                  <a:lnTo>
                    <a:pt x="2327" y="2"/>
                  </a:lnTo>
                  <a:lnTo>
                    <a:pt x="2339" y="8"/>
                  </a:lnTo>
                  <a:lnTo>
                    <a:pt x="2346" y="18"/>
                  </a:lnTo>
                  <a:lnTo>
                    <a:pt x="2843" y="831"/>
                  </a:lnTo>
                  <a:lnTo>
                    <a:pt x="2848" y="844"/>
                  </a:lnTo>
                  <a:lnTo>
                    <a:pt x="2848" y="858"/>
                  </a:lnTo>
                  <a:lnTo>
                    <a:pt x="2844" y="871"/>
                  </a:lnTo>
                  <a:lnTo>
                    <a:pt x="2836" y="881"/>
                  </a:lnTo>
                  <a:lnTo>
                    <a:pt x="2825" y="887"/>
                  </a:lnTo>
                  <a:lnTo>
                    <a:pt x="2811" y="890"/>
                  </a:lnTo>
                  <a:lnTo>
                    <a:pt x="38" y="890"/>
                  </a:lnTo>
                  <a:lnTo>
                    <a:pt x="25" y="887"/>
                  </a:lnTo>
                  <a:lnTo>
                    <a:pt x="13" y="881"/>
                  </a:lnTo>
                  <a:lnTo>
                    <a:pt x="4" y="871"/>
                  </a:lnTo>
                  <a:lnTo>
                    <a:pt x="0" y="858"/>
                  </a:lnTo>
                  <a:lnTo>
                    <a:pt x="0" y="844"/>
                  </a:lnTo>
                  <a:lnTo>
                    <a:pt x="6" y="831"/>
                  </a:lnTo>
                  <a:lnTo>
                    <a:pt x="502" y="18"/>
                  </a:lnTo>
                  <a:lnTo>
                    <a:pt x="511" y="8"/>
                  </a:lnTo>
                  <a:lnTo>
                    <a:pt x="522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771" y="2281"/>
              <a:ext cx="2170" cy="445"/>
            </a:xfrm>
            <a:custGeom>
              <a:avLst/>
              <a:gdLst>
                <a:gd name="T0" fmla="*/ 534 w 4338"/>
                <a:gd name="T1" fmla="*/ 0 h 890"/>
                <a:gd name="T2" fmla="*/ 3803 w 4338"/>
                <a:gd name="T3" fmla="*/ 0 h 890"/>
                <a:gd name="T4" fmla="*/ 3815 w 4338"/>
                <a:gd name="T5" fmla="*/ 2 h 890"/>
                <a:gd name="T6" fmla="*/ 3828 w 4338"/>
                <a:gd name="T7" fmla="*/ 9 h 890"/>
                <a:gd name="T8" fmla="*/ 3837 w 4338"/>
                <a:gd name="T9" fmla="*/ 18 h 890"/>
                <a:gd name="T10" fmla="*/ 4333 w 4338"/>
                <a:gd name="T11" fmla="*/ 831 h 890"/>
                <a:gd name="T12" fmla="*/ 4337 w 4338"/>
                <a:gd name="T13" fmla="*/ 843 h 890"/>
                <a:gd name="T14" fmla="*/ 4338 w 4338"/>
                <a:gd name="T15" fmla="*/ 857 h 890"/>
                <a:gd name="T16" fmla="*/ 4333 w 4338"/>
                <a:gd name="T17" fmla="*/ 870 h 890"/>
                <a:gd name="T18" fmla="*/ 4324 w 4338"/>
                <a:gd name="T19" fmla="*/ 881 h 890"/>
                <a:gd name="T20" fmla="*/ 4313 w 4338"/>
                <a:gd name="T21" fmla="*/ 886 h 890"/>
                <a:gd name="T22" fmla="*/ 4299 w 4338"/>
                <a:gd name="T23" fmla="*/ 890 h 890"/>
                <a:gd name="T24" fmla="*/ 37 w 4338"/>
                <a:gd name="T25" fmla="*/ 890 h 890"/>
                <a:gd name="T26" fmla="*/ 23 w 4338"/>
                <a:gd name="T27" fmla="*/ 886 h 890"/>
                <a:gd name="T28" fmla="*/ 12 w 4338"/>
                <a:gd name="T29" fmla="*/ 881 h 890"/>
                <a:gd name="T30" fmla="*/ 3 w 4338"/>
                <a:gd name="T31" fmla="*/ 870 h 890"/>
                <a:gd name="T32" fmla="*/ 0 w 4338"/>
                <a:gd name="T33" fmla="*/ 857 h 890"/>
                <a:gd name="T34" fmla="*/ 0 w 4338"/>
                <a:gd name="T35" fmla="*/ 843 h 890"/>
                <a:gd name="T36" fmla="*/ 5 w 4338"/>
                <a:gd name="T37" fmla="*/ 831 h 890"/>
                <a:gd name="T38" fmla="*/ 501 w 4338"/>
                <a:gd name="T39" fmla="*/ 18 h 890"/>
                <a:gd name="T40" fmla="*/ 510 w 4338"/>
                <a:gd name="T41" fmla="*/ 9 h 890"/>
                <a:gd name="T42" fmla="*/ 521 w 4338"/>
                <a:gd name="T43" fmla="*/ 2 h 890"/>
                <a:gd name="T44" fmla="*/ 534 w 4338"/>
                <a:gd name="T4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38" h="890">
                  <a:moveTo>
                    <a:pt x="534" y="0"/>
                  </a:moveTo>
                  <a:lnTo>
                    <a:pt x="3803" y="0"/>
                  </a:lnTo>
                  <a:lnTo>
                    <a:pt x="3815" y="2"/>
                  </a:lnTo>
                  <a:lnTo>
                    <a:pt x="3828" y="9"/>
                  </a:lnTo>
                  <a:lnTo>
                    <a:pt x="3837" y="18"/>
                  </a:lnTo>
                  <a:lnTo>
                    <a:pt x="4333" y="831"/>
                  </a:lnTo>
                  <a:lnTo>
                    <a:pt x="4337" y="843"/>
                  </a:lnTo>
                  <a:lnTo>
                    <a:pt x="4338" y="857"/>
                  </a:lnTo>
                  <a:lnTo>
                    <a:pt x="4333" y="870"/>
                  </a:lnTo>
                  <a:lnTo>
                    <a:pt x="4324" y="881"/>
                  </a:lnTo>
                  <a:lnTo>
                    <a:pt x="4313" y="886"/>
                  </a:lnTo>
                  <a:lnTo>
                    <a:pt x="4299" y="890"/>
                  </a:lnTo>
                  <a:lnTo>
                    <a:pt x="37" y="890"/>
                  </a:lnTo>
                  <a:lnTo>
                    <a:pt x="23" y="886"/>
                  </a:lnTo>
                  <a:lnTo>
                    <a:pt x="12" y="881"/>
                  </a:lnTo>
                  <a:lnTo>
                    <a:pt x="3" y="870"/>
                  </a:lnTo>
                  <a:lnTo>
                    <a:pt x="0" y="857"/>
                  </a:lnTo>
                  <a:lnTo>
                    <a:pt x="0" y="843"/>
                  </a:lnTo>
                  <a:lnTo>
                    <a:pt x="5" y="831"/>
                  </a:lnTo>
                  <a:lnTo>
                    <a:pt x="501" y="18"/>
                  </a:lnTo>
                  <a:lnTo>
                    <a:pt x="510" y="9"/>
                  </a:lnTo>
                  <a:lnTo>
                    <a:pt x="521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16" y="943"/>
              <a:ext cx="679" cy="564"/>
            </a:xfrm>
            <a:custGeom>
              <a:avLst/>
              <a:gdLst>
                <a:gd name="T0" fmla="*/ 678 w 1358"/>
                <a:gd name="T1" fmla="*/ 0 h 1127"/>
                <a:gd name="T2" fmla="*/ 692 w 1358"/>
                <a:gd name="T3" fmla="*/ 2 h 1127"/>
                <a:gd name="T4" fmla="*/ 703 w 1358"/>
                <a:gd name="T5" fmla="*/ 7 h 1127"/>
                <a:gd name="T6" fmla="*/ 712 w 1358"/>
                <a:gd name="T7" fmla="*/ 18 h 1127"/>
                <a:gd name="T8" fmla="*/ 1353 w 1358"/>
                <a:gd name="T9" fmla="*/ 1068 h 1127"/>
                <a:gd name="T10" fmla="*/ 1358 w 1358"/>
                <a:gd name="T11" fmla="*/ 1080 h 1127"/>
                <a:gd name="T12" fmla="*/ 1358 w 1358"/>
                <a:gd name="T13" fmla="*/ 1093 h 1127"/>
                <a:gd name="T14" fmla="*/ 1355 w 1358"/>
                <a:gd name="T15" fmla="*/ 1107 h 1127"/>
                <a:gd name="T16" fmla="*/ 1346 w 1358"/>
                <a:gd name="T17" fmla="*/ 1118 h 1127"/>
                <a:gd name="T18" fmla="*/ 1333 w 1358"/>
                <a:gd name="T19" fmla="*/ 1123 h 1127"/>
                <a:gd name="T20" fmla="*/ 1321 w 1358"/>
                <a:gd name="T21" fmla="*/ 1127 h 1127"/>
                <a:gd name="T22" fmla="*/ 37 w 1358"/>
                <a:gd name="T23" fmla="*/ 1127 h 1127"/>
                <a:gd name="T24" fmla="*/ 25 w 1358"/>
                <a:gd name="T25" fmla="*/ 1123 h 1127"/>
                <a:gd name="T26" fmla="*/ 12 w 1358"/>
                <a:gd name="T27" fmla="*/ 1118 h 1127"/>
                <a:gd name="T28" fmla="*/ 5 w 1358"/>
                <a:gd name="T29" fmla="*/ 1107 h 1127"/>
                <a:gd name="T30" fmla="*/ 0 w 1358"/>
                <a:gd name="T31" fmla="*/ 1093 h 1127"/>
                <a:gd name="T32" fmla="*/ 0 w 1358"/>
                <a:gd name="T33" fmla="*/ 1080 h 1127"/>
                <a:gd name="T34" fmla="*/ 5 w 1358"/>
                <a:gd name="T35" fmla="*/ 1068 h 1127"/>
                <a:gd name="T36" fmla="*/ 646 w 1358"/>
                <a:gd name="T37" fmla="*/ 18 h 1127"/>
                <a:gd name="T38" fmla="*/ 655 w 1358"/>
                <a:gd name="T39" fmla="*/ 7 h 1127"/>
                <a:gd name="T40" fmla="*/ 666 w 1358"/>
                <a:gd name="T41" fmla="*/ 2 h 1127"/>
                <a:gd name="T42" fmla="*/ 678 w 1358"/>
                <a:gd name="T43" fmla="*/ 0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8" h="1127">
                  <a:moveTo>
                    <a:pt x="678" y="0"/>
                  </a:moveTo>
                  <a:lnTo>
                    <a:pt x="692" y="2"/>
                  </a:lnTo>
                  <a:lnTo>
                    <a:pt x="703" y="7"/>
                  </a:lnTo>
                  <a:lnTo>
                    <a:pt x="712" y="18"/>
                  </a:lnTo>
                  <a:lnTo>
                    <a:pt x="1353" y="1068"/>
                  </a:lnTo>
                  <a:lnTo>
                    <a:pt x="1358" y="1080"/>
                  </a:lnTo>
                  <a:lnTo>
                    <a:pt x="1358" y="1093"/>
                  </a:lnTo>
                  <a:lnTo>
                    <a:pt x="1355" y="1107"/>
                  </a:lnTo>
                  <a:lnTo>
                    <a:pt x="1346" y="1118"/>
                  </a:lnTo>
                  <a:lnTo>
                    <a:pt x="1333" y="1123"/>
                  </a:lnTo>
                  <a:lnTo>
                    <a:pt x="1321" y="1127"/>
                  </a:lnTo>
                  <a:lnTo>
                    <a:pt x="37" y="1127"/>
                  </a:lnTo>
                  <a:lnTo>
                    <a:pt x="25" y="1123"/>
                  </a:lnTo>
                  <a:lnTo>
                    <a:pt x="12" y="1118"/>
                  </a:lnTo>
                  <a:lnTo>
                    <a:pt x="5" y="1107"/>
                  </a:lnTo>
                  <a:lnTo>
                    <a:pt x="0" y="1093"/>
                  </a:lnTo>
                  <a:lnTo>
                    <a:pt x="0" y="1080"/>
                  </a:lnTo>
                  <a:lnTo>
                    <a:pt x="5" y="1068"/>
                  </a:lnTo>
                  <a:lnTo>
                    <a:pt x="646" y="18"/>
                  </a:lnTo>
                  <a:lnTo>
                    <a:pt x="655" y="7"/>
                  </a:lnTo>
                  <a:lnTo>
                    <a:pt x="666" y="2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343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paypalContorller.java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49369" y="1904433"/>
            <a:ext cx="11284918" cy="4126922"/>
            <a:chOff x="341215" y="1634781"/>
            <a:chExt cx="11284918" cy="412692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923" y="1953854"/>
              <a:ext cx="4917760" cy="380784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1703" y="1953855"/>
              <a:ext cx="5670779" cy="111312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1703" y="3181503"/>
              <a:ext cx="4758813" cy="1228639"/>
            </a:xfrm>
            <a:prstGeom prst="rect">
              <a:avLst/>
            </a:prstGeom>
          </p:spPr>
        </p:pic>
        <p:sp>
          <p:nvSpPr>
            <p:cNvPr id="24" name="타원 23"/>
            <p:cNvSpPr/>
            <p:nvPr/>
          </p:nvSpPr>
          <p:spPr>
            <a:xfrm>
              <a:off x="341215" y="1634781"/>
              <a:ext cx="461375" cy="461375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1164758" y="1723166"/>
              <a:ext cx="461375" cy="461375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0289828" y="2950815"/>
              <a:ext cx="461375" cy="461375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889521" y="4825343"/>
            <a:ext cx="56205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PDT (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정보 지불</a:t>
            </a:r>
            <a:r>
              <a: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방식의 결제 처리를 위한 필드 선언</a:t>
            </a:r>
            <a:endParaRPr lang="en-US" altLang="ko-KR" sz="16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 smtClean="0">
              <a:solidFill>
                <a:srgbClr val="05DBE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6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PayPal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로부터 전송된 </a:t>
            </a:r>
            <a:r>
              <a:rPr lang="ko-KR" altLang="en-US" sz="16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표시</a:t>
            </a:r>
            <a:endParaRPr lang="en-US" altLang="ko-KR" sz="16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dirty="0" smtClean="0">
              <a:solidFill>
                <a:srgbClr val="05DBE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6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다시 </a:t>
            </a:r>
            <a:r>
              <a: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PayPal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전송하기 위한 </a:t>
            </a:r>
            <a:r>
              <a:rPr lang="ko-KR" altLang="en-US" sz="16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</a:t>
            </a:r>
            <a:r>
              <a:rPr lang="ko-KR" altLang="en-US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16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63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445293" y="636506"/>
            <a:ext cx="3492231" cy="5752758"/>
            <a:chOff x="5110996" y="646339"/>
            <a:chExt cx="3492231" cy="575275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0996" y="857718"/>
              <a:ext cx="3261544" cy="5541379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8141852" y="646339"/>
              <a:ext cx="461375" cy="461375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paypalContorller.java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92" y="1754387"/>
            <a:ext cx="5715000" cy="3790950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876396" y="1523699"/>
            <a:ext cx="461375" cy="461375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29902" y="2941996"/>
            <a:ext cx="229442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유효성을 검사하기 위해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다시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PayPal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전송 시작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 및 응답 호출 작업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18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PayPal /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결제 내역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467591" y="4634960"/>
            <a:ext cx="3082422" cy="1026031"/>
            <a:chOff x="994855" y="2663416"/>
            <a:chExt cx="3612648" cy="1026031"/>
          </a:xfrm>
        </p:grpSpPr>
        <p:sp>
          <p:nvSpPr>
            <p:cNvPr id="35" name="TextBox 34"/>
            <p:cNvSpPr txBox="1"/>
            <p:nvPr/>
          </p:nvSpPr>
          <p:spPr>
            <a:xfrm>
              <a:off x="994855" y="2663416"/>
              <a:ext cx="361264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</a:t>
              </a:r>
              <a:r>
                <a:rPr lang="ko-KR" altLang="en-US" dirty="0" err="1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결제내역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94855" y="3043116"/>
              <a:ext cx="353677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결제가 성공적으로 완료되면 나의 </a:t>
              </a:r>
              <a:r>
                <a:rPr lang="ko-KR" altLang="en-US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결제내역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페이지로 이동하여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결제 정보를 확인 가능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61752" y="1567711"/>
            <a:ext cx="8161139" cy="4998009"/>
            <a:chOff x="58629" y="1537375"/>
            <a:chExt cx="8485604" cy="51967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317" y="1537375"/>
              <a:ext cx="4149684" cy="291050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9001" y="1552598"/>
              <a:ext cx="4105232" cy="287146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384" y="4463104"/>
              <a:ext cx="6632593" cy="2270987"/>
            </a:xfrm>
            <a:prstGeom prst="rect">
              <a:avLst/>
            </a:prstGeom>
          </p:spPr>
        </p:pic>
        <p:sp>
          <p:nvSpPr>
            <p:cNvPr id="20" name="아래쪽 화살표 19"/>
            <p:cNvSpPr/>
            <p:nvPr/>
          </p:nvSpPr>
          <p:spPr>
            <a:xfrm rot="16200000">
              <a:off x="4285826" y="2597341"/>
              <a:ext cx="306349" cy="521733"/>
            </a:xfrm>
            <a:prstGeom prst="downArrow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아래쪽 화살표 20"/>
            <p:cNvSpPr/>
            <p:nvPr/>
          </p:nvSpPr>
          <p:spPr>
            <a:xfrm rot="1800000">
              <a:off x="6807943" y="4163199"/>
              <a:ext cx="306349" cy="521733"/>
            </a:xfrm>
            <a:prstGeom prst="downArrow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58629" y="4645947"/>
              <a:ext cx="461375" cy="461375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95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29847" y="2245046"/>
            <a:ext cx="3082422" cy="595144"/>
            <a:chOff x="994855" y="2663416"/>
            <a:chExt cx="3612648" cy="595144"/>
          </a:xfrm>
        </p:grpSpPr>
        <p:sp>
          <p:nvSpPr>
            <p:cNvPr id="35" name="TextBox 34"/>
            <p:cNvSpPr txBox="1"/>
            <p:nvPr/>
          </p:nvSpPr>
          <p:spPr>
            <a:xfrm>
              <a:off x="994855" y="2663416"/>
              <a:ext cx="361264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분석 결과 메뉴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94855" y="3043116"/>
              <a:ext cx="353677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위험 질병 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발병 확률 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맞춤 처방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25"/>
          <a:stretch/>
        </p:blipFill>
        <p:spPr>
          <a:xfrm>
            <a:off x="4663582" y="311228"/>
            <a:ext cx="7341606" cy="6388697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4441715" y="362607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189110" y="5968988"/>
            <a:ext cx="875070" cy="809593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941917" y="6132463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441714" y="1028452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34763" y="3164365"/>
            <a:ext cx="3082422" cy="1026031"/>
            <a:chOff x="994855" y="2663416"/>
            <a:chExt cx="3612648" cy="1026031"/>
          </a:xfrm>
        </p:grpSpPr>
        <p:sp>
          <p:nvSpPr>
            <p:cNvPr id="28" name="TextBox 27"/>
            <p:cNvSpPr txBox="1"/>
            <p:nvPr/>
          </p:nvSpPr>
          <p:spPr>
            <a:xfrm>
              <a:off x="994855" y="2663416"/>
              <a:ext cx="361264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위험 질병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94855" y="3043116"/>
              <a:ext cx="353677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유전 정보를 추출하여 분석하는 기술은 구현할 수 없으므로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난수로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추출한 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유전자와 관련된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위험 질병 정보가 나타남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452" y="2082948"/>
            <a:ext cx="3136184" cy="3280448"/>
          </a:xfrm>
          <a:prstGeom prst="rect">
            <a:avLst/>
          </a:prstGeom>
        </p:spPr>
      </p:pic>
      <p:sp>
        <p:nvSpPr>
          <p:cNvPr id="30" name="아래쪽 화살표 29"/>
          <p:cNvSpPr/>
          <p:nvPr/>
        </p:nvSpPr>
        <p:spPr>
          <a:xfrm rot="10800000">
            <a:off x="11468098" y="5466734"/>
            <a:ext cx="294635" cy="668933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29847" y="4425197"/>
            <a:ext cx="3082422" cy="1026031"/>
            <a:chOff x="994855" y="2663416"/>
            <a:chExt cx="3612648" cy="1026031"/>
          </a:xfrm>
        </p:grpSpPr>
        <p:sp>
          <p:nvSpPr>
            <p:cNvPr id="32" name="TextBox 31"/>
            <p:cNvSpPr txBox="1"/>
            <p:nvPr/>
          </p:nvSpPr>
          <p:spPr>
            <a:xfrm>
              <a:off x="994855" y="2663416"/>
              <a:ext cx="361264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번역기</a:t>
              </a:r>
              <a:endPara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4855" y="3043116"/>
              <a:ext cx="353677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의학 관련 데이터 해석이 어려울 것을 고려하여 페이지 하단에 </a:t>
              </a:r>
              <a:r>
                <a:rPr lang="ko-KR" altLang="en-US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모달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형태로 번역기를 삽입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구글 번역기 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rcRect l="6490" t="27385" b="18692"/>
          <a:stretch/>
        </p:blipFill>
        <p:spPr>
          <a:xfrm>
            <a:off x="3400301" y="4698234"/>
            <a:ext cx="5355027" cy="1877962"/>
          </a:xfrm>
          <a:prstGeom prst="rect">
            <a:avLst/>
          </a:prstGeom>
        </p:spPr>
      </p:pic>
      <p:sp>
        <p:nvSpPr>
          <p:cNvPr id="38" name="아래쪽 화살표 37"/>
          <p:cNvSpPr/>
          <p:nvPr/>
        </p:nvSpPr>
        <p:spPr>
          <a:xfrm rot="16200000">
            <a:off x="2830720" y="4667981"/>
            <a:ext cx="294635" cy="1359124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376190" y="5432301"/>
            <a:ext cx="120369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algn="l"/>
            <a:r>
              <a:rPr lang="en-US" altLang="ko-KR" sz="1050" spc="-100" dirty="0" err="1" smtClean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translatorController</a:t>
            </a:r>
            <a:endParaRPr lang="en-US" altLang="ko-KR" sz="1050" spc="-100" dirty="0" smtClean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00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9847" y="1584351"/>
            <a:ext cx="11626194" cy="5045090"/>
            <a:chOff x="289318" y="1564915"/>
            <a:chExt cx="11626194" cy="50450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318" y="1668460"/>
              <a:ext cx="4078568" cy="337619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7886" y="1650067"/>
              <a:ext cx="4094530" cy="347197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0407" y="1668459"/>
              <a:ext cx="3219181" cy="4941546"/>
            </a:xfrm>
            <a:prstGeom prst="rect">
              <a:avLst/>
            </a:prstGeom>
          </p:spPr>
        </p:pic>
        <p:sp>
          <p:nvSpPr>
            <p:cNvPr id="39" name="타원 38"/>
            <p:cNvSpPr/>
            <p:nvPr/>
          </p:nvSpPr>
          <p:spPr>
            <a:xfrm>
              <a:off x="1157740" y="1568595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5529226" y="1564916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1471779" y="1564915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36325" y="5317005"/>
            <a:ext cx="30824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질병에 따른 발병 확률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1407" y="5695545"/>
            <a:ext cx="56137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집단 내에서 해당 유전자 보유하고 있는 사람 비율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1996" y="6034757"/>
            <a:ext cx="53089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구글 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Chart API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적용할 때 사용한 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6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47" y="1668459"/>
            <a:ext cx="5802962" cy="5043377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910942" y="1472185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87963" y="2042864"/>
            <a:ext cx="36718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질병 예방 혹은 치료를 위한 맞춤 처방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41" y="2890542"/>
            <a:ext cx="5331837" cy="28418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75946" y="2389758"/>
            <a:ext cx="30176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algn="l"/>
            <a:r>
              <a:rPr lang="ko-KR" altLang="en-US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제약 테이블</a:t>
            </a:r>
            <a:endParaRPr lang="en-US" altLang="ko-KR" spc="-40" dirty="0" smtClean="0">
              <a:solidFill>
                <a:srgbClr val="7F7F7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굽은 화살표 20"/>
          <p:cNvSpPr/>
          <p:nvPr/>
        </p:nvSpPr>
        <p:spPr>
          <a:xfrm rot="5400000">
            <a:off x="7998833" y="2417129"/>
            <a:ext cx="509996" cy="515937"/>
          </a:xfrm>
          <a:prstGeom prst="bent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47" y="1668459"/>
            <a:ext cx="7210677" cy="502426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1:1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047630" y="1974924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047630" y="3762675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00179" y="2876887"/>
            <a:ext cx="3082422" cy="595144"/>
            <a:chOff x="994855" y="2663416"/>
            <a:chExt cx="3612648" cy="595144"/>
          </a:xfrm>
        </p:grpSpPr>
        <p:sp>
          <p:nvSpPr>
            <p:cNvPr id="20" name="TextBox 19"/>
            <p:cNvSpPr txBox="1"/>
            <p:nvPr/>
          </p:nvSpPr>
          <p:spPr>
            <a:xfrm>
              <a:off x="994855" y="2663416"/>
              <a:ext cx="361264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질문 </a:t>
              </a:r>
              <a:r>
                <a:rPr lang="en-US" altLang="ko-KR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section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4855" y="3043116"/>
              <a:ext cx="353677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질문 등록 가능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000179" y="3766707"/>
            <a:ext cx="1851744" cy="1456918"/>
            <a:chOff x="994855" y="2663416"/>
            <a:chExt cx="3612648" cy="1456918"/>
          </a:xfrm>
        </p:grpSpPr>
        <p:sp>
          <p:nvSpPr>
            <p:cNvPr id="25" name="TextBox 24"/>
            <p:cNvSpPr txBox="1"/>
            <p:nvPr/>
          </p:nvSpPr>
          <p:spPr>
            <a:xfrm>
              <a:off x="994855" y="2663416"/>
              <a:ext cx="361264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en-US" altLang="ko-KR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답변 </a:t>
              </a:r>
              <a:r>
                <a:rPr lang="en-US" altLang="ko-KR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section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4855" y="3043116"/>
              <a:ext cx="3536778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본인이 작성한 </a:t>
              </a:r>
              <a:r>
                <a:rPr lang="ko-KR" altLang="en-US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문의글만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보이며</a:t>
              </a:r>
              <a:r>
                <a:rPr lang="en-US" altLang="ko-KR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 삭제 가능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endParaRPr lang="en-US" altLang="ko-KR" spc="-4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운영자가 답변을 작성하는 즉시 확인 가능</a:t>
              </a:r>
              <a:endParaRPr lang="en-US" altLang="ko-KR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2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2" y="4333062"/>
            <a:ext cx="2985892" cy="5645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공유 게시판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833030" y="1574886"/>
            <a:ext cx="4280311" cy="564366"/>
            <a:chOff x="994855" y="2663416"/>
            <a:chExt cx="3612648" cy="564366"/>
          </a:xfrm>
        </p:grpSpPr>
        <p:sp>
          <p:nvSpPr>
            <p:cNvPr id="20" name="TextBox 19"/>
            <p:cNvSpPr txBox="1"/>
            <p:nvPr/>
          </p:nvSpPr>
          <p:spPr>
            <a:xfrm>
              <a:off x="994855" y="2663416"/>
              <a:ext cx="36126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sz="16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후기 공유 게시판</a:t>
              </a:r>
              <a:endPara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4855" y="3043116"/>
              <a:ext cx="3536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후기를 등록하는 게시판으로</a:t>
              </a:r>
              <a:r>
                <a:rPr lang="en-US" altLang="ko-KR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클릭 시 상세 열람 가능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89317" y="1567711"/>
            <a:ext cx="7389714" cy="5065561"/>
            <a:chOff x="67450" y="1551549"/>
            <a:chExt cx="7389714" cy="50655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318" y="1551549"/>
              <a:ext cx="6989908" cy="5065561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67450" y="1839216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013431" y="1839111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068661" y="5924414"/>
              <a:ext cx="1375519" cy="460947"/>
            </a:xfrm>
            <a:prstGeom prst="roundRect">
              <a:avLst/>
            </a:prstGeom>
            <a:noFill/>
            <a:ln w="38100">
              <a:solidFill>
                <a:srgbClr val="05DB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701987" y="5924414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743512" y="5907200"/>
              <a:ext cx="1375519" cy="460947"/>
            </a:xfrm>
            <a:prstGeom prst="roundRect">
              <a:avLst/>
            </a:prstGeom>
            <a:noFill/>
            <a:ln w="38100">
              <a:solidFill>
                <a:srgbClr val="05DB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013431" y="5941628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833031" y="2267794"/>
            <a:ext cx="3082422" cy="564366"/>
            <a:chOff x="994855" y="2663416"/>
            <a:chExt cx="3612648" cy="564366"/>
          </a:xfrm>
        </p:grpSpPr>
        <p:sp>
          <p:nvSpPr>
            <p:cNvPr id="30" name="TextBox 29"/>
            <p:cNvSpPr txBox="1"/>
            <p:nvPr/>
          </p:nvSpPr>
          <p:spPr>
            <a:xfrm>
              <a:off x="994855" y="2663416"/>
              <a:ext cx="36126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en-US" altLang="ko-KR" sz="16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dirty="0" err="1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6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등록 버튼</a:t>
              </a:r>
              <a:endPara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4855" y="3043116"/>
              <a:ext cx="3536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등록 가능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833031" y="2967214"/>
            <a:ext cx="4190418" cy="564366"/>
            <a:chOff x="994855" y="2663416"/>
            <a:chExt cx="3612648" cy="564366"/>
          </a:xfrm>
        </p:grpSpPr>
        <p:sp>
          <p:nvSpPr>
            <p:cNvPr id="33" name="TextBox 32"/>
            <p:cNvSpPr txBox="1"/>
            <p:nvPr/>
          </p:nvSpPr>
          <p:spPr>
            <a:xfrm>
              <a:off x="994855" y="2663416"/>
              <a:ext cx="36126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 </a:t>
              </a:r>
              <a:r>
                <a:rPr lang="ko-KR" altLang="en-US" sz="1600" dirty="0" err="1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페이징</a:t>
              </a:r>
              <a:endPara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4855" y="3043116"/>
              <a:ext cx="3536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페이지 당 </a:t>
              </a:r>
              <a:r>
                <a:rPr lang="en-US" altLang="ko-KR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</a:t>
              </a:r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게시글을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불러올 수 있게 코드 구성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16847" y="3633642"/>
            <a:ext cx="4134782" cy="933698"/>
            <a:chOff x="994855" y="2663416"/>
            <a:chExt cx="3612648" cy="933698"/>
          </a:xfrm>
        </p:grpSpPr>
        <p:sp>
          <p:nvSpPr>
            <p:cNvPr id="36" name="TextBox 35"/>
            <p:cNvSpPr txBox="1"/>
            <p:nvPr/>
          </p:nvSpPr>
          <p:spPr>
            <a:xfrm>
              <a:off x="994855" y="2663416"/>
              <a:ext cx="36126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en-US" altLang="ko-KR" sz="16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</a:t>
              </a:r>
              <a:endPara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94855" y="3043116"/>
              <a:ext cx="353677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검색어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입력 시 전체 </a:t>
              </a:r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중 </a:t>
              </a:r>
              <a:r>
                <a:rPr lang="en-US" altLang="ko-KR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제목에 해당 검색어가 포함된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게시글만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추출 가능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6847" y="4496031"/>
            <a:ext cx="1285875" cy="40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030" y="4993617"/>
            <a:ext cx="3752643" cy="1493399"/>
          </a:xfrm>
          <a:prstGeom prst="rect">
            <a:avLst/>
          </a:prstGeom>
        </p:spPr>
      </p:pic>
      <p:sp>
        <p:nvSpPr>
          <p:cNvPr id="8" name="굽은 화살표 7"/>
          <p:cNvSpPr/>
          <p:nvPr/>
        </p:nvSpPr>
        <p:spPr>
          <a:xfrm rot="5400000">
            <a:off x="8952562" y="4621370"/>
            <a:ext cx="509996" cy="515937"/>
          </a:xfrm>
          <a:prstGeom prst="bent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8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공유 게시판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;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페이징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48" y="1567711"/>
            <a:ext cx="3740774" cy="32009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044" y="1567711"/>
            <a:ext cx="7727848" cy="267746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289317" y="1500111"/>
            <a:ext cx="11597575" cy="3327528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521372" y="1472185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490" y="4020389"/>
            <a:ext cx="4323406" cy="269438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38627" y="5417460"/>
            <a:ext cx="50963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하단 페이지 목록 구현</a:t>
            </a:r>
            <a:endParaRPr lang="en-US" altLang="ko-KR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8627" y="5792172"/>
            <a:ext cx="70474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JSTL c:set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c:forEach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페이지 당 출력되는 </a:t>
            </a:r>
            <a:r>
              <a:rPr lang="ko-KR" altLang="en-US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 조정</a:t>
            </a:r>
            <a:r>
              <a:rPr lang="en-US" altLang="ko-KR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635389" y="3895365"/>
            <a:ext cx="4448457" cy="2859395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486623" y="5252503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공유 게시판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833030" y="1574886"/>
            <a:ext cx="4280311" cy="564366"/>
            <a:chOff x="994855" y="2663416"/>
            <a:chExt cx="3612648" cy="564366"/>
          </a:xfrm>
        </p:grpSpPr>
        <p:sp>
          <p:nvSpPr>
            <p:cNvPr id="20" name="TextBox 19"/>
            <p:cNvSpPr txBox="1"/>
            <p:nvPr/>
          </p:nvSpPr>
          <p:spPr>
            <a:xfrm>
              <a:off x="994855" y="2663416"/>
              <a:ext cx="36126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</a:t>
              </a:r>
              <a:r>
                <a:rPr lang="ko-KR" altLang="en-US" sz="16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후기 공유 게시판</a:t>
              </a:r>
              <a:endPara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4855" y="3043116"/>
              <a:ext cx="3536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후기를 등록하는 게시판으로</a:t>
              </a:r>
              <a:r>
                <a:rPr lang="en-US" altLang="ko-KR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클릭 시 상세 열람 가능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89317" y="1567711"/>
            <a:ext cx="7389714" cy="5065561"/>
            <a:chOff x="67450" y="1551549"/>
            <a:chExt cx="7389714" cy="506556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318" y="1551549"/>
              <a:ext cx="6989908" cy="5065561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67450" y="1839216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013431" y="1839111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068661" y="5924414"/>
              <a:ext cx="1375519" cy="460947"/>
            </a:xfrm>
            <a:prstGeom prst="roundRect">
              <a:avLst/>
            </a:prstGeom>
            <a:noFill/>
            <a:ln w="38100">
              <a:solidFill>
                <a:srgbClr val="05DB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701987" y="5924414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743512" y="5907200"/>
              <a:ext cx="1375519" cy="460947"/>
            </a:xfrm>
            <a:prstGeom prst="roundRect">
              <a:avLst/>
            </a:prstGeom>
            <a:noFill/>
            <a:ln w="38100">
              <a:solidFill>
                <a:srgbClr val="05DB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013431" y="5941628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833031" y="2267794"/>
            <a:ext cx="3082422" cy="564366"/>
            <a:chOff x="994855" y="2663416"/>
            <a:chExt cx="3612648" cy="564366"/>
          </a:xfrm>
        </p:grpSpPr>
        <p:sp>
          <p:nvSpPr>
            <p:cNvPr id="30" name="TextBox 29"/>
            <p:cNvSpPr txBox="1"/>
            <p:nvPr/>
          </p:nvSpPr>
          <p:spPr>
            <a:xfrm>
              <a:off x="994855" y="2663416"/>
              <a:ext cx="36126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en-US" altLang="ko-KR" sz="16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dirty="0" err="1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6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등록 버튼</a:t>
              </a:r>
              <a:endPara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94855" y="3043116"/>
              <a:ext cx="3536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등록 가능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823200" y="2967214"/>
            <a:ext cx="4200250" cy="564366"/>
            <a:chOff x="986379" y="2663416"/>
            <a:chExt cx="3621124" cy="564366"/>
          </a:xfrm>
        </p:grpSpPr>
        <p:sp>
          <p:nvSpPr>
            <p:cNvPr id="33" name="TextBox 32"/>
            <p:cNvSpPr txBox="1"/>
            <p:nvPr/>
          </p:nvSpPr>
          <p:spPr>
            <a:xfrm>
              <a:off x="994855" y="2663416"/>
              <a:ext cx="36126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 </a:t>
              </a:r>
              <a:r>
                <a:rPr lang="ko-KR" altLang="en-US" sz="1600" dirty="0" err="1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페이징</a:t>
              </a:r>
              <a:endPara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6379" y="3043116"/>
              <a:ext cx="35367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페이지 당 </a:t>
              </a:r>
              <a:r>
                <a:rPr lang="en-US" altLang="ko-KR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개의 </a:t>
              </a:r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게시글을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불러올 수 있게 코드 구성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16847" y="3633642"/>
            <a:ext cx="4134782" cy="749032"/>
            <a:chOff x="994855" y="2663416"/>
            <a:chExt cx="3612648" cy="749032"/>
          </a:xfrm>
        </p:grpSpPr>
        <p:sp>
          <p:nvSpPr>
            <p:cNvPr id="36" name="TextBox 35"/>
            <p:cNvSpPr txBox="1"/>
            <p:nvPr/>
          </p:nvSpPr>
          <p:spPr>
            <a:xfrm>
              <a:off x="994855" y="2663416"/>
              <a:ext cx="361264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dirty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en-US" altLang="ko-KR" sz="16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</a:t>
              </a:r>
              <a:endParaRPr lang="en-US" altLang="ko-KR" sz="16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94855" y="3043116"/>
              <a:ext cx="353677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검색어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입력 시 전체 </a:t>
              </a:r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중 </a:t>
              </a:r>
              <a:r>
                <a:rPr lang="en-US" altLang="ko-KR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제목에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en-US" altLang="ko-KR" sz="1200" spc="-40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검색어가 포함된</a:t>
              </a:r>
              <a:r>
                <a:rPr lang="en-US" altLang="ko-KR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게시글만</a:t>
              </a:r>
              <a:r>
                <a:rPr lang="ko-KR" altLang="en-US" sz="12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추출 가능</a:t>
              </a:r>
              <a:endParaRPr lang="en-US" altLang="ko-KR" sz="12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847" y="4496031"/>
            <a:ext cx="1285875" cy="40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030" y="4993617"/>
            <a:ext cx="3752643" cy="14933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2655" y="4429086"/>
            <a:ext cx="2985892" cy="564531"/>
          </a:xfrm>
          <a:prstGeom prst="rect">
            <a:avLst/>
          </a:prstGeom>
        </p:spPr>
      </p:pic>
      <p:sp>
        <p:nvSpPr>
          <p:cNvPr id="8" name="굽은 화살표 7"/>
          <p:cNvSpPr/>
          <p:nvPr/>
        </p:nvSpPr>
        <p:spPr>
          <a:xfrm rot="5400000">
            <a:off x="8952562" y="4621370"/>
            <a:ext cx="509996" cy="515937"/>
          </a:xfrm>
          <a:prstGeom prst="bent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44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의도 및 특이사항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2986" y="1759308"/>
            <a:ext cx="324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>
                <a:solidFill>
                  <a:srgbClr val="05DBE3"/>
                </a:solidFill>
                <a:latin typeface="Noto Sans CJK KR Light" pitchFamily="34" charset="-127"/>
                <a:ea typeface="Noto Sans CJK KR Light" pitchFamily="34" charset="-127"/>
              </a:rPr>
              <a:t>Genomic Solution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2986" y="3631232"/>
            <a:ext cx="32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algn="l"/>
            <a:r>
              <a:rPr lang="ko-KR" altLang="en-US" sz="1600" spc="-4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진행 과정</a:t>
            </a:r>
            <a:endParaRPr lang="en-US" altLang="ko-KR" sz="1600" spc="-4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2984" y="4049254"/>
            <a:ext cx="10441285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25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홈페이지 상에서 서비스를 신청하여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유전자 샘플 키트를 수령 후 키트를 다시 회사로 배송합니다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업체에서 개인의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DNA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샘플을 수령하여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DNA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정제한 뒤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유전자를 분석을 완료하면 고객은 인터넷 홈페이지에 접속하여 본인의 유전자 정보를 열람할 수 있습니다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실제로 유전자를 감식하는 기술은 구현할 수 없는 부분이기에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난수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통해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DNA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정보를 임의로 설정하여 서비스를 제공하는 것으로 가정하였습니다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62985" y="2275051"/>
            <a:ext cx="32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algn="l"/>
            <a:r>
              <a:rPr lang="ko-KR" altLang="en-US" sz="1600" spc="-4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의도</a:t>
            </a:r>
            <a:endParaRPr lang="en-US" altLang="ko-KR" sz="1600" spc="-4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2983" y="2658783"/>
            <a:ext cx="10441285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25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DNA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이용하여 유전병 등 질병에 관한 발병 확률을 표시해주고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따른 제약 정보를 제공하는 유료 서비스입니다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고객은 발병 가능성이 있는 질병에 우선 순위를 두고 정기적인 검진 및 검사를 진행하여 만약의 경우를 대비하며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체계적인 건강 관리 계획을 세울 수 있습니다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상담을 통해 서비스에 관한 고객에게 서비스 신청 전후로 편의를 제공하고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게시판을 이용하여 유저들끼리 소통할 수 있는 공간도 마련하였습니다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2983" y="5018072"/>
            <a:ext cx="3240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pPr algn="l"/>
            <a:r>
              <a:rPr lang="ko-KR" altLang="en-US" sz="1600" spc="-4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데이터</a:t>
            </a:r>
            <a:endParaRPr lang="en-US" altLang="ko-KR" sz="1600" spc="-4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2981" y="5436094"/>
            <a:ext cx="10441285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1250">
                <a:solidFill>
                  <a:schemeClr val="bg1">
                    <a:lumMod val="50000"/>
                  </a:schemeClr>
                </a:solidFill>
                <a:latin typeface="Noto Sans CJK KR Light" pitchFamily="34" charset="-127"/>
                <a:ea typeface="Noto Sans CJK KR Light" pitchFamily="34" charset="-127"/>
              </a:defRPr>
            </a:lvl1pPr>
          </a:lstStyle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개인 게놈 분석 서비스를 제공하는 미국 기업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’23andMe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 (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https://www.23andme.com)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서비스를 벤치마킹하였으며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유전자와 질병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제약 관련 정보는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GWAS Catalog (https://www.ebi.ac.uk/gwas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DisGeNet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(https://www.disgenet.org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데이터에서 공통되는 부분만 추출하여 사용하였습니다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3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공유 게시판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47" y="1668460"/>
            <a:ext cx="6161832" cy="432921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185" y="1231976"/>
            <a:ext cx="4566977" cy="3238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185" y="1576806"/>
            <a:ext cx="4566977" cy="1408625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5952698" y="2919746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755563" y="4997610"/>
            <a:ext cx="1419095" cy="460947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398057" y="4997610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6071" y="215820"/>
            <a:ext cx="1476375" cy="55245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9185" y="3010426"/>
            <a:ext cx="4566977" cy="1687796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11194295" y="1393901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51818" y="4889888"/>
            <a:ext cx="42803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작성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60403" y="5165337"/>
            <a:ext cx="42803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첨부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 버튼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541" y="758066"/>
            <a:ext cx="3343275" cy="447675"/>
          </a:xfrm>
          <a:prstGeom prst="rect">
            <a:avLst/>
          </a:prstGeom>
        </p:spPr>
      </p:pic>
      <p:sp>
        <p:nvSpPr>
          <p:cNvPr id="57" name="아래쪽 화살표 56"/>
          <p:cNvSpPr/>
          <p:nvPr/>
        </p:nvSpPr>
        <p:spPr>
          <a:xfrm rot="10800000">
            <a:off x="10492112" y="1131227"/>
            <a:ext cx="294635" cy="2061197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>
            <a:off x="9564425" y="3368601"/>
            <a:ext cx="1556485" cy="0"/>
          </a:xfrm>
          <a:prstGeom prst="line">
            <a:avLst/>
          </a:prstGeom>
          <a:ln w="25400">
            <a:solidFill>
              <a:srgbClr val="05D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11670797" y="492045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1194294" y="3522585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0"/>
          <a:srcRect b="3547"/>
          <a:stretch/>
        </p:blipFill>
        <p:spPr>
          <a:xfrm>
            <a:off x="8610541" y="198121"/>
            <a:ext cx="1438275" cy="496106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10121619" y="234867"/>
            <a:ext cx="1419095" cy="460947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아래쪽 화살표 43"/>
          <p:cNvSpPr/>
          <p:nvPr/>
        </p:nvSpPr>
        <p:spPr>
          <a:xfrm rot="16200000">
            <a:off x="9893967" y="293770"/>
            <a:ext cx="294635" cy="324471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7251817" y="5440786"/>
            <a:ext cx="42803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첨부가 완료될 경우 버튼 색상 변경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60402" y="5716235"/>
            <a:ext cx="415576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업로드를 위해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form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태그에 </a:t>
            </a:r>
            <a:r>
              <a:rPr lang="en-US" altLang="ko-KR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enctype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속성 추가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컨트롤러에서의 </a:t>
            </a:r>
            <a:r>
              <a:rPr lang="en-US" altLang="ko-KR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MultipartFile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사용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60402" y="6188899"/>
            <a:ext cx="42803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file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타입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태그를 숨기고 버튼 이용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공유 게시판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3003" y="1567711"/>
            <a:ext cx="9863130" cy="4903989"/>
            <a:chOff x="289317" y="1567711"/>
            <a:chExt cx="9863130" cy="490398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317" y="1567711"/>
              <a:ext cx="4765458" cy="490398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9813" y="1567712"/>
              <a:ext cx="4790768" cy="1775648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3421532" y="1824373"/>
              <a:ext cx="1366099" cy="443733"/>
            </a:xfrm>
            <a:prstGeom prst="roundRect">
              <a:avLst/>
            </a:prstGeom>
            <a:noFill/>
            <a:ln w="38100">
              <a:solidFill>
                <a:srgbClr val="05DB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3199666" y="1824373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461191" y="4287353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9708714" y="1716143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708713" y="2202076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33499" y="3534053"/>
            <a:ext cx="30824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목록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버튼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33499" y="3965480"/>
            <a:ext cx="30824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상세 열람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033499" y="4371077"/>
            <a:ext cx="4367399" cy="630621"/>
            <a:chOff x="994855" y="2663416"/>
            <a:chExt cx="3686152" cy="630621"/>
          </a:xfrm>
        </p:grpSpPr>
        <p:sp>
          <p:nvSpPr>
            <p:cNvPr id="24" name="TextBox 23"/>
            <p:cNvSpPr txBox="1"/>
            <p:nvPr/>
          </p:nvSpPr>
          <p:spPr>
            <a:xfrm>
              <a:off x="994855" y="2663416"/>
              <a:ext cx="36126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dirty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en-US" altLang="ko-KR" sz="14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입력 </a:t>
              </a:r>
              <a:r>
                <a:rPr lang="en-US" altLang="ko-KR" sz="14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form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4229" y="2955483"/>
              <a:ext cx="35367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입력 시 </a:t>
              </a:r>
              <a:r>
                <a:rPr lang="en-US" altLang="ko-KR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Ajax</a:t>
              </a:r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페이지</a:t>
              </a:r>
              <a:endParaRPr lang="en-US" altLang="ko-KR" sz="11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이동 없이</a:t>
              </a:r>
              <a:r>
                <a:rPr lang="en-US" altLang="ko-KR" sz="1100" spc="-40" dirty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</a:t>
              </a:r>
              <a:r>
                <a:rPr lang="ko-KR" altLang="en-US" sz="11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새로고침</a:t>
              </a:r>
              <a:endParaRPr lang="en-US" altLang="ko-KR" sz="11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033499" y="5112579"/>
            <a:ext cx="4367399" cy="630621"/>
            <a:chOff x="994855" y="2663416"/>
            <a:chExt cx="3686152" cy="630621"/>
          </a:xfrm>
        </p:grpSpPr>
        <p:sp>
          <p:nvSpPr>
            <p:cNvPr id="29" name="TextBox 28"/>
            <p:cNvSpPr txBox="1"/>
            <p:nvPr/>
          </p:nvSpPr>
          <p:spPr>
            <a:xfrm>
              <a:off x="994855" y="2663416"/>
              <a:ext cx="36126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 </a:t>
              </a:r>
              <a:r>
                <a:rPr lang="ko-KR" altLang="en-US" sz="14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목록</a:t>
              </a:r>
              <a:endPara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4229" y="2955483"/>
              <a:ext cx="35367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</a:t>
              </a:r>
              <a:r>
                <a:rPr lang="ko-KR" altLang="en-US" sz="1100" spc="-40" dirty="0" err="1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게시글의</a:t>
              </a:r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댓글 확인 가능</a:t>
              </a:r>
              <a:endParaRPr lang="en-US" altLang="ko-KR" sz="1100" spc="-40" dirty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l"/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본인 댓글 삭제 가능</a:t>
              </a:r>
              <a:endParaRPr lang="en-US" altLang="ko-KR" sz="11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t="23600" b="392"/>
          <a:stretch/>
        </p:blipFill>
        <p:spPr>
          <a:xfrm>
            <a:off x="7819797" y="3438887"/>
            <a:ext cx="4211142" cy="3254479"/>
          </a:xfrm>
          <a:prstGeom prst="rect">
            <a:avLst/>
          </a:prstGeom>
        </p:spPr>
      </p:pic>
      <p:sp>
        <p:nvSpPr>
          <p:cNvPr id="31" name="아래쪽 화살표 30"/>
          <p:cNvSpPr/>
          <p:nvPr/>
        </p:nvSpPr>
        <p:spPr>
          <a:xfrm rot="16200000">
            <a:off x="7264830" y="4212793"/>
            <a:ext cx="294635" cy="1221957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서비스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후기 공유 게시판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02" y="2195091"/>
            <a:ext cx="6102081" cy="37896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85" y="4176210"/>
            <a:ext cx="2620422" cy="23205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84" y="1796520"/>
            <a:ext cx="2620422" cy="2293387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8900000">
            <a:off x="3030362" y="3619847"/>
            <a:ext cx="374987" cy="496494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2700000">
            <a:off x="2994865" y="4129686"/>
            <a:ext cx="374987" cy="496494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41545" y="2286731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29621" y="5114632"/>
            <a:ext cx="1060136" cy="368863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079935" y="5039762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683968" y="5114632"/>
            <a:ext cx="735802" cy="368863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373741" y="5079090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85278" y="3305196"/>
            <a:ext cx="17838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수정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form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585278" y="3813677"/>
            <a:ext cx="1820141" cy="461344"/>
            <a:chOff x="994855" y="2663416"/>
            <a:chExt cx="3686152" cy="461344"/>
          </a:xfrm>
        </p:grpSpPr>
        <p:sp>
          <p:nvSpPr>
            <p:cNvPr id="28" name="TextBox 27"/>
            <p:cNvSpPr txBox="1"/>
            <p:nvPr/>
          </p:nvSpPr>
          <p:spPr>
            <a:xfrm>
              <a:off x="994855" y="2663416"/>
              <a:ext cx="36126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</a:t>
              </a:r>
              <a:r>
                <a:rPr lang="ko-KR" altLang="en-US" sz="14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사진 삭제 버튼</a:t>
              </a:r>
              <a:endPara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44229" y="2955483"/>
              <a:ext cx="353677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첨부했던 이미지 삭제 가능</a:t>
              </a:r>
              <a:endParaRPr lang="en-US" altLang="ko-KR" sz="11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9585278" y="4517759"/>
            <a:ext cx="1820141" cy="461344"/>
            <a:chOff x="994855" y="2663416"/>
            <a:chExt cx="3686152" cy="461344"/>
          </a:xfrm>
        </p:grpSpPr>
        <p:sp>
          <p:nvSpPr>
            <p:cNvPr id="31" name="TextBox 30"/>
            <p:cNvSpPr txBox="1"/>
            <p:nvPr/>
          </p:nvSpPr>
          <p:spPr>
            <a:xfrm>
              <a:off x="994855" y="2663416"/>
              <a:ext cx="36126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dirty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en-US" altLang="ko-KR" sz="14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사진 첨부 버튼</a:t>
              </a:r>
              <a:endPara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44229" y="2955483"/>
              <a:ext cx="353677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새로운 사진 첨부 가능</a:t>
              </a:r>
              <a:endParaRPr lang="en-US" altLang="ko-KR" sz="11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1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기능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관리 기능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58860" y="4465462"/>
            <a:ext cx="19023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리스트 열람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58860" y="4973943"/>
            <a:ext cx="19023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상세 열람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58860" y="5482424"/>
            <a:ext cx="19023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삭제 버튼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15" y="2120743"/>
            <a:ext cx="5068063" cy="3830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078" y="2123384"/>
            <a:ext cx="4049871" cy="1798601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1740929" y="5089246"/>
            <a:ext cx="3856607" cy="0"/>
          </a:xfrm>
          <a:prstGeom prst="line">
            <a:avLst/>
          </a:prstGeom>
          <a:ln w="25400">
            <a:solidFill>
              <a:srgbClr val="05DB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62986" y="2019995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555463" y="2015662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아래쪽 화살표 34"/>
          <p:cNvSpPr/>
          <p:nvPr/>
        </p:nvSpPr>
        <p:spPr>
          <a:xfrm rot="12306009">
            <a:off x="5964726" y="2429164"/>
            <a:ext cx="294635" cy="2560103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60734" y="2015662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237439" y="2144589"/>
            <a:ext cx="735802" cy="368863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9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기능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관리 기능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85931" y="2826932"/>
            <a:ext cx="25734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1:1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문의글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전체 열람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85931" y="3335413"/>
            <a:ext cx="25734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게시글에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작성 가능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85931" y="3843894"/>
            <a:ext cx="25734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일괄 삭제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7980" y="1573608"/>
            <a:ext cx="8750886" cy="5115061"/>
            <a:chOff x="107979" y="1573608"/>
            <a:chExt cx="9325757" cy="511506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385" y="1754525"/>
              <a:ext cx="4416161" cy="321941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385" y="5041556"/>
              <a:ext cx="4416162" cy="15955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1207" y="1754526"/>
              <a:ext cx="4622529" cy="4882586"/>
            </a:xfrm>
            <a:prstGeom prst="rect">
              <a:avLst/>
            </a:prstGeom>
          </p:spPr>
        </p:pic>
        <p:sp>
          <p:nvSpPr>
            <p:cNvPr id="24" name="타원 23"/>
            <p:cNvSpPr/>
            <p:nvPr/>
          </p:nvSpPr>
          <p:spPr>
            <a:xfrm>
              <a:off x="107980" y="1573608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7578418" y="1967813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843321" y="2795470"/>
              <a:ext cx="3758176" cy="323828"/>
            </a:xfrm>
            <a:prstGeom prst="roundRect">
              <a:avLst/>
            </a:prstGeom>
            <a:noFill/>
            <a:ln w="38100">
              <a:solidFill>
                <a:srgbClr val="05DB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2520206" y="2735517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394217" y="5821291"/>
              <a:ext cx="657835" cy="867378"/>
            </a:xfrm>
            <a:prstGeom prst="roundRect">
              <a:avLst/>
            </a:prstGeom>
            <a:noFill/>
            <a:ln w="38100">
              <a:solidFill>
                <a:srgbClr val="05DB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897360" y="2005247"/>
              <a:ext cx="1315465" cy="368863"/>
            </a:xfrm>
            <a:prstGeom prst="roundRect">
              <a:avLst/>
            </a:prstGeom>
            <a:noFill/>
            <a:ln w="38100">
              <a:solidFill>
                <a:srgbClr val="05DB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7979" y="5746421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8607628" y="5470470"/>
              <a:ext cx="735802" cy="999156"/>
            </a:xfrm>
            <a:prstGeom prst="roundRect">
              <a:avLst/>
            </a:prstGeom>
            <a:noFill/>
            <a:ln w="38100">
              <a:solidFill>
                <a:srgbClr val="05DB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8385761" y="5709850"/>
              <a:ext cx="443733" cy="443733"/>
            </a:xfrm>
            <a:prstGeom prst="ellipse">
              <a:avLst/>
            </a:prstGeom>
            <a:solidFill>
              <a:srgbClr val="05DB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9185931" y="4335003"/>
            <a:ext cx="25734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수정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 가능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85931" y="4826112"/>
            <a:ext cx="25734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댓글 삭제 가능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04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기능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관리 기능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15" y="1668460"/>
            <a:ext cx="5716991" cy="4384133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86684" y="1503502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102" y="2143510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337" y="1516980"/>
            <a:ext cx="3673885" cy="19151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337" y="1041929"/>
            <a:ext cx="3673885" cy="304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0336" y="3603039"/>
            <a:ext cx="3673885" cy="887923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95522" y="2263637"/>
            <a:ext cx="282602" cy="3213442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7959960" y="1320705"/>
            <a:ext cx="294635" cy="442004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7959960" y="3382037"/>
            <a:ext cx="294635" cy="442004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863381" y="987772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863380" y="2295366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863379" y="3809985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70336" y="4787205"/>
            <a:ext cx="198425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제약 데이터 열람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270336" y="5107319"/>
            <a:ext cx="3530229" cy="215444"/>
            <a:chOff x="994855" y="2663416"/>
            <a:chExt cx="7149424" cy="215444"/>
          </a:xfrm>
        </p:grpSpPr>
        <p:sp>
          <p:nvSpPr>
            <p:cNvPr id="27" name="TextBox 26"/>
            <p:cNvSpPr txBox="1"/>
            <p:nvPr/>
          </p:nvSpPr>
          <p:spPr>
            <a:xfrm>
              <a:off x="994855" y="2663416"/>
              <a:ext cx="36126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5DBE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 </a:t>
              </a:r>
              <a:r>
                <a:rPr lang="ko-KR" altLang="en-US" sz="14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제약 데이터 일괄 삭제</a:t>
              </a:r>
              <a:r>
                <a:rPr lang="en-US" altLang="ko-KR" sz="1400" dirty="0" smtClean="0">
                  <a:solidFill>
                    <a:srgbClr val="5959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;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07502" y="2680081"/>
              <a:ext cx="353677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Light" pitchFamily="34" charset="-127"/>
                  <a:ea typeface="Noto Sans CJK KR Light" pitchFamily="34" charset="-127"/>
                </a:defRPr>
              </a:lvl1pPr>
            </a:lstStyle>
            <a:p>
              <a:pPr algn="l"/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spc="-40" dirty="0" smtClean="0">
                  <a:solidFill>
                    <a:srgbClr val="7F7F7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체크된 항목 일괄 삭제</a:t>
              </a:r>
              <a:endParaRPr lang="en-US" altLang="ko-KR" sz="1100" spc="-40" dirty="0" smtClean="0">
                <a:solidFill>
                  <a:srgbClr val="7F7F7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270335" y="5408122"/>
            <a:ext cx="60139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제약 데이터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기본키를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값으로 가지는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(type = checkbox)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태그 집합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70336" y="5688976"/>
            <a:ext cx="60139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체크된 항목이 없을 경우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경고창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70335" y="5993391"/>
            <a:ext cx="601396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컨트롤러에서 체크된 항목들 배열로 받아 삭제 처리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30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상세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 기능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18384" y="1209368"/>
            <a:ext cx="151041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텍스트 개체 틀 2"/>
          <p:cNvSpPr>
            <a:spLocks noGrp="1"/>
          </p:cNvSpPr>
          <p:nvPr>
            <p:ph type="body" sz="quarter" idx="35"/>
          </p:nvPr>
        </p:nvSpPr>
        <p:spPr>
          <a:xfrm>
            <a:off x="329847" y="1304895"/>
            <a:ext cx="10807667" cy="167290"/>
          </a:xfrm>
        </p:spPr>
        <p:txBody>
          <a:bodyPr/>
          <a:lstStyle/>
          <a:p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재정 관리 기능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47" y="1766318"/>
            <a:ext cx="6493740" cy="4384134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32418" y="1567711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549" y="1789576"/>
            <a:ext cx="4731774" cy="1990349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4711709" y="1860850"/>
            <a:ext cx="2013556" cy="368863"/>
          </a:xfrm>
          <a:prstGeom prst="roundRect">
            <a:avLst/>
          </a:prstGeom>
          <a:noFill/>
          <a:ln w="38100">
            <a:solidFill>
              <a:srgbClr val="05DB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350133" y="1567709"/>
            <a:ext cx="443733" cy="443733"/>
          </a:xfrm>
          <a:prstGeom prst="ellipse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아래쪽 화살표 36"/>
          <p:cNvSpPr/>
          <p:nvPr/>
        </p:nvSpPr>
        <p:spPr>
          <a:xfrm rot="16200000">
            <a:off x="6821408" y="1728300"/>
            <a:ext cx="294635" cy="633959"/>
          </a:xfrm>
          <a:prstGeom prst="downArrow">
            <a:avLst/>
          </a:prstGeom>
          <a:solidFill>
            <a:srgbClr val="05D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177549" y="4603951"/>
            <a:ext cx="462116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en-US" altLang="ko-KR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Datatable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회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원들의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내역 조회</a:t>
            </a:r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</a:t>
            </a:r>
            <a:r>
              <a:rPr lang="en-US" altLang="ko-KR" sz="1400" dirty="0" err="1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Datatable</a:t>
            </a:r>
            <a:r>
              <a:rPr lang="en-US" altLang="ko-KR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진행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en-US" altLang="ko-KR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완료된 </a:t>
            </a:r>
            <a:r>
              <a:rPr lang="ko-KR" altLang="en-US" sz="1400" dirty="0" err="1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결제건</a:t>
            </a:r>
            <a:r>
              <a:rPr lang="ko-KR" altLang="en-US" sz="1400" dirty="0" smtClean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 </a:t>
            </a:r>
            <a:endParaRPr lang="en-US" altLang="ko-KR" sz="14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 smtClean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11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4137733" y="3573942"/>
            <a:ext cx="441889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끝</a:t>
            </a:r>
            <a:r>
              <a:rPr lang="en-US" altLang="ko-KR" sz="4400" dirty="0" smtClean="0">
                <a:solidFill>
                  <a:srgbClr val="05DBE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Group 16"/>
          <p:cNvGrpSpPr>
            <a:grpSpLocks noChangeAspect="1"/>
          </p:cNvGrpSpPr>
          <p:nvPr/>
        </p:nvGrpSpPr>
        <p:grpSpPr bwMode="auto">
          <a:xfrm>
            <a:off x="5590818" y="2605911"/>
            <a:ext cx="756364" cy="621474"/>
            <a:chOff x="2771" y="943"/>
            <a:chExt cx="2170" cy="1783"/>
          </a:xfrm>
          <a:solidFill>
            <a:schemeClr val="bg1">
              <a:lumMod val="75000"/>
            </a:schemeClr>
          </a:solidFill>
        </p:grpSpPr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144" y="1672"/>
              <a:ext cx="1424" cy="445"/>
            </a:xfrm>
            <a:custGeom>
              <a:avLst/>
              <a:gdLst>
                <a:gd name="T0" fmla="*/ 534 w 2848"/>
                <a:gd name="T1" fmla="*/ 0 h 890"/>
                <a:gd name="T2" fmla="*/ 2314 w 2848"/>
                <a:gd name="T3" fmla="*/ 0 h 890"/>
                <a:gd name="T4" fmla="*/ 2327 w 2848"/>
                <a:gd name="T5" fmla="*/ 2 h 890"/>
                <a:gd name="T6" fmla="*/ 2339 w 2848"/>
                <a:gd name="T7" fmla="*/ 8 h 890"/>
                <a:gd name="T8" fmla="*/ 2346 w 2848"/>
                <a:gd name="T9" fmla="*/ 18 h 890"/>
                <a:gd name="T10" fmla="*/ 2843 w 2848"/>
                <a:gd name="T11" fmla="*/ 831 h 890"/>
                <a:gd name="T12" fmla="*/ 2848 w 2848"/>
                <a:gd name="T13" fmla="*/ 844 h 890"/>
                <a:gd name="T14" fmla="*/ 2848 w 2848"/>
                <a:gd name="T15" fmla="*/ 858 h 890"/>
                <a:gd name="T16" fmla="*/ 2844 w 2848"/>
                <a:gd name="T17" fmla="*/ 871 h 890"/>
                <a:gd name="T18" fmla="*/ 2836 w 2848"/>
                <a:gd name="T19" fmla="*/ 881 h 890"/>
                <a:gd name="T20" fmla="*/ 2825 w 2848"/>
                <a:gd name="T21" fmla="*/ 887 h 890"/>
                <a:gd name="T22" fmla="*/ 2811 w 2848"/>
                <a:gd name="T23" fmla="*/ 890 h 890"/>
                <a:gd name="T24" fmla="*/ 38 w 2848"/>
                <a:gd name="T25" fmla="*/ 890 h 890"/>
                <a:gd name="T26" fmla="*/ 25 w 2848"/>
                <a:gd name="T27" fmla="*/ 887 h 890"/>
                <a:gd name="T28" fmla="*/ 13 w 2848"/>
                <a:gd name="T29" fmla="*/ 881 h 890"/>
                <a:gd name="T30" fmla="*/ 4 w 2848"/>
                <a:gd name="T31" fmla="*/ 871 h 890"/>
                <a:gd name="T32" fmla="*/ 0 w 2848"/>
                <a:gd name="T33" fmla="*/ 858 h 890"/>
                <a:gd name="T34" fmla="*/ 0 w 2848"/>
                <a:gd name="T35" fmla="*/ 844 h 890"/>
                <a:gd name="T36" fmla="*/ 6 w 2848"/>
                <a:gd name="T37" fmla="*/ 831 h 890"/>
                <a:gd name="T38" fmla="*/ 502 w 2848"/>
                <a:gd name="T39" fmla="*/ 18 h 890"/>
                <a:gd name="T40" fmla="*/ 511 w 2848"/>
                <a:gd name="T41" fmla="*/ 8 h 890"/>
                <a:gd name="T42" fmla="*/ 522 w 2848"/>
                <a:gd name="T43" fmla="*/ 2 h 890"/>
                <a:gd name="T44" fmla="*/ 534 w 2848"/>
                <a:gd name="T4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48" h="890">
                  <a:moveTo>
                    <a:pt x="534" y="0"/>
                  </a:moveTo>
                  <a:lnTo>
                    <a:pt x="2314" y="0"/>
                  </a:lnTo>
                  <a:lnTo>
                    <a:pt x="2327" y="2"/>
                  </a:lnTo>
                  <a:lnTo>
                    <a:pt x="2339" y="8"/>
                  </a:lnTo>
                  <a:lnTo>
                    <a:pt x="2346" y="18"/>
                  </a:lnTo>
                  <a:lnTo>
                    <a:pt x="2843" y="831"/>
                  </a:lnTo>
                  <a:lnTo>
                    <a:pt x="2848" y="844"/>
                  </a:lnTo>
                  <a:lnTo>
                    <a:pt x="2848" y="858"/>
                  </a:lnTo>
                  <a:lnTo>
                    <a:pt x="2844" y="871"/>
                  </a:lnTo>
                  <a:lnTo>
                    <a:pt x="2836" y="881"/>
                  </a:lnTo>
                  <a:lnTo>
                    <a:pt x="2825" y="887"/>
                  </a:lnTo>
                  <a:lnTo>
                    <a:pt x="2811" y="890"/>
                  </a:lnTo>
                  <a:lnTo>
                    <a:pt x="38" y="890"/>
                  </a:lnTo>
                  <a:lnTo>
                    <a:pt x="25" y="887"/>
                  </a:lnTo>
                  <a:lnTo>
                    <a:pt x="13" y="881"/>
                  </a:lnTo>
                  <a:lnTo>
                    <a:pt x="4" y="871"/>
                  </a:lnTo>
                  <a:lnTo>
                    <a:pt x="0" y="858"/>
                  </a:lnTo>
                  <a:lnTo>
                    <a:pt x="0" y="844"/>
                  </a:lnTo>
                  <a:lnTo>
                    <a:pt x="6" y="831"/>
                  </a:lnTo>
                  <a:lnTo>
                    <a:pt x="502" y="18"/>
                  </a:lnTo>
                  <a:lnTo>
                    <a:pt x="511" y="8"/>
                  </a:lnTo>
                  <a:lnTo>
                    <a:pt x="522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771" y="2281"/>
              <a:ext cx="2170" cy="445"/>
            </a:xfrm>
            <a:custGeom>
              <a:avLst/>
              <a:gdLst>
                <a:gd name="T0" fmla="*/ 534 w 4338"/>
                <a:gd name="T1" fmla="*/ 0 h 890"/>
                <a:gd name="T2" fmla="*/ 3803 w 4338"/>
                <a:gd name="T3" fmla="*/ 0 h 890"/>
                <a:gd name="T4" fmla="*/ 3815 w 4338"/>
                <a:gd name="T5" fmla="*/ 2 h 890"/>
                <a:gd name="T6" fmla="*/ 3828 w 4338"/>
                <a:gd name="T7" fmla="*/ 9 h 890"/>
                <a:gd name="T8" fmla="*/ 3837 w 4338"/>
                <a:gd name="T9" fmla="*/ 18 h 890"/>
                <a:gd name="T10" fmla="*/ 4333 w 4338"/>
                <a:gd name="T11" fmla="*/ 831 h 890"/>
                <a:gd name="T12" fmla="*/ 4337 w 4338"/>
                <a:gd name="T13" fmla="*/ 843 h 890"/>
                <a:gd name="T14" fmla="*/ 4338 w 4338"/>
                <a:gd name="T15" fmla="*/ 857 h 890"/>
                <a:gd name="T16" fmla="*/ 4333 w 4338"/>
                <a:gd name="T17" fmla="*/ 870 h 890"/>
                <a:gd name="T18" fmla="*/ 4324 w 4338"/>
                <a:gd name="T19" fmla="*/ 881 h 890"/>
                <a:gd name="T20" fmla="*/ 4313 w 4338"/>
                <a:gd name="T21" fmla="*/ 886 h 890"/>
                <a:gd name="T22" fmla="*/ 4299 w 4338"/>
                <a:gd name="T23" fmla="*/ 890 h 890"/>
                <a:gd name="T24" fmla="*/ 37 w 4338"/>
                <a:gd name="T25" fmla="*/ 890 h 890"/>
                <a:gd name="T26" fmla="*/ 23 w 4338"/>
                <a:gd name="T27" fmla="*/ 886 h 890"/>
                <a:gd name="T28" fmla="*/ 12 w 4338"/>
                <a:gd name="T29" fmla="*/ 881 h 890"/>
                <a:gd name="T30" fmla="*/ 3 w 4338"/>
                <a:gd name="T31" fmla="*/ 870 h 890"/>
                <a:gd name="T32" fmla="*/ 0 w 4338"/>
                <a:gd name="T33" fmla="*/ 857 h 890"/>
                <a:gd name="T34" fmla="*/ 0 w 4338"/>
                <a:gd name="T35" fmla="*/ 843 h 890"/>
                <a:gd name="T36" fmla="*/ 5 w 4338"/>
                <a:gd name="T37" fmla="*/ 831 h 890"/>
                <a:gd name="T38" fmla="*/ 501 w 4338"/>
                <a:gd name="T39" fmla="*/ 18 h 890"/>
                <a:gd name="T40" fmla="*/ 510 w 4338"/>
                <a:gd name="T41" fmla="*/ 9 h 890"/>
                <a:gd name="T42" fmla="*/ 521 w 4338"/>
                <a:gd name="T43" fmla="*/ 2 h 890"/>
                <a:gd name="T44" fmla="*/ 534 w 4338"/>
                <a:gd name="T45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38" h="890">
                  <a:moveTo>
                    <a:pt x="534" y="0"/>
                  </a:moveTo>
                  <a:lnTo>
                    <a:pt x="3803" y="0"/>
                  </a:lnTo>
                  <a:lnTo>
                    <a:pt x="3815" y="2"/>
                  </a:lnTo>
                  <a:lnTo>
                    <a:pt x="3828" y="9"/>
                  </a:lnTo>
                  <a:lnTo>
                    <a:pt x="3837" y="18"/>
                  </a:lnTo>
                  <a:lnTo>
                    <a:pt x="4333" y="831"/>
                  </a:lnTo>
                  <a:lnTo>
                    <a:pt x="4337" y="843"/>
                  </a:lnTo>
                  <a:lnTo>
                    <a:pt x="4338" y="857"/>
                  </a:lnTo>
                  <a:lnTo>
                    <a:pt x="4333" y="870"/>
                  </a:lnTo>
                  <a:lnTo>
                    <a:pt x="4324" y="881"/>
                  </a:lnTo>
                  <a:lnTo>
                    <a:pt x="4313" y="886"/>
                  </a:lnTo>
                  <a:lnTo>
                    <a:pt x="4299" y="890"/>
                  </a:lnTo>
                  <a:lnTo>
                    <a:pt x="37" y="890"/>
                  </a:lnTo>
                  <a:lnTo>
                    <a:pt x="23" y="886"/>
                  </a:lnTo>
                  <a:lnTo>
                    <a:pt x="12" y="881"/>
                  </a:lnTo>
                  <a:lnTo>
                    <a:pt x="3" y="870"/>
                  </a:lnTo>
                  <a:lnTo>
                    <a:pt x="0" y="857"/>
                  </a:lnTo>
                  <a:lnTo>
                    <a:pt x="0" y="843"/>
                  </a:lnTo>
                  <a:lnTo>
                    <a:pt x="5" y="831"/>
                  </a:lnTo>
                  <a:lnTo>
                    <a:pt x="501" y="18"/>
                  </a:lnTo>
                  <a:lnTo>
                    <a:pt x="510" y="9"/>
                  </a:lnTo>
                  <a:lnTo>
                    <a:pt x="521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16" y="943"/>
              <a:ext cx="679" cy="564"/>
            </a:xfrm>
            <a:custGeom>
              <a:avLst/>
              <a:gdLst>
                <a:gd name="T0" fmla="*/ 678 w 1358"/>
                <a:gd name="T1" fmla="*/ 0 h 1127"/>
                <a:gd name="T2" fmla="*/ 692 w 1358"/>
                <a:gd name="T3" fmla="*/ 2 h 1127"/>
                <a:gd name="T4" fmla="*/ 703 w 1358"/>
                <a:gd name="T5" fmla="*/ 7 h 1127"/>
                <a:gd name="T6" fmla="*/ 712 w 1358"/>
                <a:gd name="T7" fmla="*/ 18 h 1127"/>
                <a:gd name="T8" fmla="*/ 1353 w 1358"/>
                <a:gd name="T9" fmla="*/ 1068 h 1127"/>
                <a:gd name="T10" fmla="*/ 1358 w 1358"/>
                <a:gd name="T11" fmla="*/ 1080 h 1127"/>
                <a:gd name="T12" fmla="*/ 1358 w 1358"/>
                <a:gd name="T13" fmla="*/ 1093 h 1127"/>
                <a:gd name="T14" fmla="*/ 1355 w 1358"/>
                <a:gd name="T15" fmla="*/ 1107 h 1127"/>
                <a:gd name="T16" fmla="*/ 1346 w 1358"/>
                <a:gd name="T17" fmla="*/ 1118 h 1127"/>
                <a:gd name="T18" fmla="*/ 1333 w 1358"/>
                <a:gd name="T19" fmla="*/ 1123 h 1127"/>
                <a:gd name="T20" fmla="*/ 1321 w 1358"/>
                <a:gd name="T21" fmla="*/ 1127 h 1127"/>
                <a:gd name="T22" fmla="*/ 37 w 1358"/>
                <a:gd name="T23" fmla="*/ 1127 h 1127"/>
                <a:gd name="T24" fmla="*/ 25 w 1358"/>
                <a:gd name="T25" fmla="*/ 1123 h 1127"/>
                <a:gd name="T26" fmla="*/ 12 w 1358"/>
                <a:gd name="T27" fmla="*/ 1118 h 1127"/>
                <a:gd name="T28" fmla="*/ 5 w 1358"/>
                <a:gd name="T29" fmla="*/ 1107 h 1127"/>
                <a:gd name="T30" fmla="*/ 0 w 1358"/>
                <a:gd name="T31" fmla="*/ 1093 h 1127"/>
                <a:gd name="T32" fmla="*/ 0 w 1358"/>
                <a:gd name="T33" fmla="*/ 1080 h 1127"/>
                <a:gd name="T34" fmla="*/ 5 w 1358"/>
                <a:gd name="T35" fmla="*/ 1068 h 1127"/>
                <a:gd name="T36" fmla="*/ 646 w 1358"/>
                <a:gd name="T37" fmla="*/ 18 h 1127"/>
                <a:gd name="T38" fmla="*/ 655 w 1358"/>
                <a:gd name="T39" fmla="*/ 7 h 1127"/>
                <a:gd name="T40" fmla="*/ 666 w 1358"/>
                <a:gd name="T41" fmla="*/ 2 h 1127"/>
                <a:gd name="T42" fmla="*/ 678 w 1358"/>
                <a:gd name="T43" fmla="*/ 0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58" h="1127">
                  <a:moveTo>
                    <a:pt x="678" y="0"/>
                  </a:moveTo>
                  <a:lnTo>
                    <a:pt x="692" y="2"/>
                  </a:lnTo>
                  <a:lnTo>
                    <a:pt x="703" y="7"/>
                  </a:lnTo>
                  <a:lnTo>
                    <a:pt x="712" y="18"/>
                  </a:lnTo>
                  <a:lnTo>
                    <a:pt x="1353" y="1068"/>
                  </a:lnTo>
                  <a:lnTo>
                    <a:pt x="1358" y="1080"/>
                  </a:lnTo>
                  <a:lnTo>
                    <a:pt x="1358" y="1093"/>
                  </a:lnTo>
                  <a:lnTo>
                    <a:pt x="1355" y="1107"/>
                  </a:lnTo>
                  <a:lnTo>
                    <a:pt x="1346" y="1118"/>
                  </a:lnTo>
                  <a:lnTo>
                    <a:pt x="1333" y="1123"/>
                  </a:lnTo>
                  <a:lnTo>
                    <a:pt x="1321" y="1127"/>
                  </a:lnTo>
                  <a:lnTo>
                    <a:pt x="37" y="1127"/>
                  </a:lnTo>
                  <a:lnTo>
                    <a:pt x="25" y="1123"/>
                  </a:lnTo>
                  <a:lnTo>
                    <a:pt x="12" y="1118"/>
                  </a:lnTo>
                  <a:lnTo>
                    <a:pt x="5" y="1107"/>
                  </a:lnTo>
                  <a:lnTo>
                    <a:pt x="0" y="1093"/>
                  </a:lnTo>
                  <a:lnTo>
                    <a:pt x="0" y="1080"/>
                  </a:lnTo>
                  <a:lnTo>
                    <a:pt x="5" y="1068"/>
                  </a:lnTo>
                  <a:lnTo>
                    <a:pt x="646" y="18"/>
                  </a:lnTo>
                  <a:lnTo>
                    <a:pt x="655" y="7"/>
                  </a:lnTo>
                  <a:lnTo>
                    <a:pt x="666" y="2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rgbClr val="05DBE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422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10834" r="8661" b="55833"/>
          <a:stretch/>
        </p:blipFill>
        <p:spPr>
          <a:xfrm>
            <a:off x="973244" y="1419928"/>
            <a:ext cx="10526634" cy="506088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개요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5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13833" r="6504" b="61000"/>
          <a:stretch/>
        </p:blipFill>
        <p:spPr>
          <a:xfrm>
            <a:off x="574022" y="1707392"/>
            <a:ext cx="11237674" cy="44305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개요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정의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600419"/>
              </p:ext>
            </p:extLst>
          </p:nvPr>
        </p:nvGraphicFramePr>
        <p:xfrm>
          <a:off x="742453" y="1614239"/>
          <a:ext cx="10956488" cy="47692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42013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342013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342013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342013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3369908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  <a:gridCol w="2218528">
                  <a:extLst>
                    <a:ext uri="{9D8B030D-6E8A-4147-A177-3AD203B41FA5}">
                      <a16:colId xmlns:a16="http://schemas.microsoft.com/office/drawing/2014/main" val="3274760290"/>
                    </a:ext>
                  </a:extLst>
                </a:gridCol>
              </a:tblGrid>
              <a:tr h="310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Genomic</a:t>
                      </a:r>
                      <a:r>
                        <a:rPr lang="en-US" altLang="ko-KR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Solution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소개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서비스와 절차에 대한 소개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 구성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이용 가격 소개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기관 소개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제공 기관 소개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ID/PW 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ID/</a:t>
                      </a:r>
                      <a:r>
                        <a:rPr lang="en-US" altLang="ko-KR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PW 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체크하여 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로그인 성공 시 메인 페이지로 이동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r>
                        <a:rPr lang="en-US" altLang="ko-KR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중복 체크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가입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86277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페이지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화면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홍보 동영상이 게시된 메인 페이지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34828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로그아웃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87784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마이 페이지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 정보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ID,</a:t>
                      </a:r>
                      <a:r>
                        <a:rPr lang="en-US" altLang="ko-KR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이름</a:t>
                      </a:r>
                      <a:r>
                        <a:rPr lang="en-US" altLang="ko-KR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등의 본인의 회원정보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87024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정보 수정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프로필 이미지</a:t>
                      </a:r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비밀번호 수정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00221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탈퇴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PW</a:t>
                      </a:r>
                      <a:r>
                        <a:rPr lang="en-US" altLang="ko-KR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PW 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체크하여 회원 탈퇴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탈퇴 성공 시 로그인 페이지로 이동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89561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 내역 조회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본인의 결제 내역 조회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511581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 소개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상품에 대한 구체적인 소개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597333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구매하기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상품 구매 입력 폼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34089"/>
                  </a:ext>
                </a:extLst>
              </a:tr>
              <a:tr h="31018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Paypal</a:t>
                      </a:r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Checkout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Paypal</a:t>
                      </a:r>
                      <a:r>
                        <a:rPr lang="en-US" altLang="ko-KR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계정을 이용하여 구매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 성공 시 구매내역 조회로 이동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703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69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정의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28936"/>
              </p:ext>
            </p:extLst>
          </p:nvPr>
        </p:nvGraphicFramePr>
        <p:xfrm>
          <a:off x="794827" y="1614239"/>
          <a:ext cx="10755630" cy="46421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57114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257114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257114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257114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3525254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  <a:gridCol w="2201920">
                  <a:extLst>
                    <a:ext uri="{9D8B030D-6E8A-4147-A177-3AD203B41FA5}">
                      <a16:colId xmlns:a16="http://schemas.microsoft.com/office/drawing/2014/main" val="3541337945"/>
                    </a:ext>
                  </a:extLst>
                </a:gridCol>
              </a:tblGrid>
              <a:tr h="331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결과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유전자 분석 결과 제시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Google 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번역기 </a:t>
                      </a:r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위험 질병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위험 질병 분석에 대한 결과 제시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발병 확률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발병 확률 분석에 대한 결과 제시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Google Chart</a:t>
                      </a:r>
                      <a:r>
                        <a:rPr lang="en-US" altLang="ko-KR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API 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</a:t>
                      </a:r>
                      <a:endParaRPr lang="ko-KR" altLang="en-US" sz="11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맞춤 처방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위험 질병에 대한 맞춤 처방 제시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상담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고객 지원을 받을 수 있는 페이지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본인의 </a:t>
                      </a:r>
                      <a:r>
                        <a:rPr lang="ko-KR" altLang="en-US" sz="1100" baseline="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문의글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열람 가능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86277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 </a:t>
                      </a:r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34828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 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 </a:t>
                      </a:r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87784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 게시판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87024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00221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수정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수정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본인의 글만 수정 가능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89561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본인의 글만 삭제 가능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511581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후기글에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대한 댓글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597333"/>
                  </a:ext>
                </a:extLst>
              </a:tr>
              <a:tr h="331584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댓글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후기글에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대한 댓글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본인의 댓글만 삭제 가능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34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4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" y="198121"/>
            <a:ext cx="573669" cy="57366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22"/>
          </p:nvPr>
        </p:nvSpPr>
        <p:spPr>
          <a:xfrm>
            <a:off x="318384" y="857718"/>
            <a:ext cx="10764217" cy="250903"/>
          </a:xfrm>
        </p:spPr>
        <p:txBody>
          <a:bodyPr/>
          <a:lstStyle/>
          <a:p>
            <a:r>
              <a:rPr lang="ko-KR" altLang="en-US" sz="1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정의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L 도형 29"/>
          <p:cNvSpPr/>
          <p:nvPr/>
        </p:nvSpPr>
        <p:spPr>
          <a:xfrm rot="5400000">
            <a:off x="295840" y="1242803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/>
          <p:cNvSpPr/>
          <p:nvPr/>
        </p:nvSpPr>
        <p:spPr>
          <a:xfrm rot="16200000">
            <a:off x="10937593" y="5594912"/>
            <a:ext cx="1088568" cy="1043481"/>
          </a:xfrm>
          <a:prstGeom prst="corner">
            <a:avLst>
              <a:gd name="adj1" fmla="val 21485"/>
              <a:gd name="adj2" fmla="val 22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40590"/>
              </p:ext>
            </p:extLst>
          </p:nvPr>
        </p:nvGraphicFramePr>
        <p:xfrm>
          <a:off x="782794" y="1614240"/>
          <a:ext cx="10803613" cy="46464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2182">
                  <a:extLst>
                    <a:ext uri="{9D8B030D-6E8A-4147-A177-3AD203B41FA5}">
                      <a16:colId xmlns:a16="http://schemas.microsoft.com/office/drawing/2014/main" val="3516145047"/>
                    </a:ext>
                  </a:extLst>
                </a:gridCol>
                <a:gridCol w="1264394">
                  <a:extLst>
                    <a:ext uri="{9D8B030D-6E8A-4147-A177-3AD203B41FA5}">
                      <a16:colId xmlns:a16="http://schemas.microsoft.com/office/drawing/2014/main" val="2502879327"/>
                    </a:ext>
                  </a:extLst>
                </a:gridCol>
                <a:gridCol w="1323288">
                  <a:extLst>
                    <a:ext uri="{9D8B030D-6E8A-4147-A177-3AD203B41FA5}">
                      <a16:colId xmlns:a16="http://schemas.microsoft.com/office/drawing/2014/main" val="3619662568"/>
                    </a:ext>
                  </a:extLst>
                </a:gridCol>
                <a:gridCol w="1323288">
                  <a:extLst>
                    <a:ext uri="{9D8B030D-6E8A-4147-A177-3AD203B41FA5}">
                      <a16:colId xmlns:a16="http://schemas.microsoft.com/office/drawing/2014/main" val="1801347363"/>
                    </a:ext>
                  </a:extLst>
                </a:gridCol>
                <a:gridCol w="3322888">
                  <a:extLst>
                    <a:ext uri="{9D8B030D-6E8A-4147-A177-3AD203B41FA5}">
                      <a16:colId xmlns:a16="http://schemas.microsoft.com/office/drawing/2014/main" val="1022830995"/>
                    </a:ext>
                  </a:extLst>
                </a:gridCol>
                <a:gridCol w="2187573">
                  <a:extLst>
                    <a:ext uri="{9D8B030D-6E8A-4147-A177-3AD203B41FA5}">
                      <a16:colId xmlns:a16="http://schemas.microsoft.com/office/drawing/2014/main" val="3274760290"/>
                    </a:ext>
                  </a:extLst>
                </a:gridCol>
              </a:tblGrid>
              <a:tr h="3516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4depth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기능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solidFill>
                      <a:srgbClr val="05D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08706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관리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관리 페이지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954493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상세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목록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863479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정보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149061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관리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제약 데이터 관리 페이지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921132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제약 데이터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86277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제약 데이터 일괄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34828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 관리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재정 관리 페이지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87784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 내역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 결제 내역 목록 열람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187024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상담 게시판 관리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</a:t>
                      </a:r>
                      <a:r>
                        <a:rPr lang="en-US" altLang="ko-KR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상담 게시판 관리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00221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답변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 </a:t>
                      </a:r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답변 작성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89561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답변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 </a:t>
                      </a:r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답변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511581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1:1 </a:t>
                      </a:r>
                      <a:r>
                        <a:rPr lang="ko-KR" altLang="en-US" sz="1100" dirty="0" err="1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문의글</a:t>
                      </a:r>
                      <a:r>
                        <a:rPr lang="ko-KR" altLang="en-US" sz="1100" dirty="0" smtClean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삭제</a:t>
                      </a:r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4400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597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7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882</TotalTime>
  <Words>2335</Words>
  <Application>Microsoft Office PowerPoint</Application>
  <PresentationFormat>와이드스크린</PresentationFormat>
  <Paragraphs>795</Paragraphs>
  <Slides>47</Slides>
  <Notes>43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9" baseType="lpstr">
      <vt:lpstr>Noto Sans CJK KR DemiLight</vt:lpstr>
      <vt:lpstr>Noto Sans CJK KR Light</vt:lpstr>
      <vt:lpstr>Noto Sans CJK KR Thin</vt:lpstr>
      <vt:lpstr>나눔고딕 ExtraBold</vt:lpstr>
      <vt:lpstr>나눔스퀘어</vt:lpstr>
      <vt:lpstr>나눔스퀘어 Bold</vt:lpstr>
      <vt:lpstr>맑은 고딕</vt:lpstr>
      <vt:lpstr>Arial</vt:lpstr>
      <vt:lpstr>Calibri</vt:lpstr>
      <vt:lpstr>Calibri Light</vt:lpstr>
      <vt:lpstr>Office Theme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sunju park</dc:creator>
  <cp:lastModifiedBy>sunju park</cp:lastModifiedBy>
  <cp:revision>117</cp:revision>
  <dcterms:created xsi:type="dcterms:W3CDTF">2017-05-18T17:41:35Z</dcterms:created>
  <dcterms:modified xsi:type="dcterms:W3CDTF">2017-05-24T16:45:15Z</dcterms:modified>
</cp:coreProperties>
</file>